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3" r:id="rId1"/>
    <p:sldMasterId id="2147483866" r:id="rId2"/>
    <p:sldMasterId id="2147483843" r:id="rId3"/>
  </p:sldMasterIdLst>
  <p:notesMasterIdLst>
    <p:notesMasterId r:id="rId23"/>
  </p:notesMasterIdLst>
  <p:handoutMasterIdLst>
    <p:handoutMasterId r:id="rId24"/>
  </p:handoutMasterIdLst>
  <p:sldIdLst>
    <p:sldId id="305" r:id="rId4"/>
    <p:sldId id="303" r:id="rId5"/>
    <p:sldId id="320" r:id="rId6"/>
    <p:sldId id="306" r:id="rId7"/>
    <p:sldId id="308" r:id="rId8"/>
    <p:sldId id="257" r:id="rId9"/>
    <p:sldId id="321" r:id="rId10"/>
    <p:sldId id="310" r:id="rId11"/>
    <p:sldId id="311" r:id="rId12"/>
    <p:sldId id="323" r:id="rId13"/>
    <p:sldId id="312" r:id="rId14"/>
    <p:sldId id="313" r:id="rId15"/>
    <p:sldId id="258" r:id="rId16"/>
    <p:sldId id="314" r:id="rId17"/>
    <p:sldId id="315" r:id="rId18"/>
    <p:sldId id="316" r:id="rId19"/>
    <p:sldId id="317" r:id="rId20"/>
    <p:sldId id="319" r:id="rId21"/>
    <p:sldId id="293" r:id="rId22"/>
  </p:sldIdLst>
  <p:sldSz cx="9144000" cy="5143500" type="screen16x9"/>
  <p:notesSz cx="6858000" cy="9144000"/>
  <p:defaultTextStyle>
    <a:defPPr>
      <a:defRPr lang="en-US"/>
    </a:defPPr>
    <a:lvl1pPr marL="0" algn="l" defTabSz="6857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892" algn="l" defTabSz="6857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783" algn="l" defTabSz="6857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675" algn="l" defTabSz="6857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566" algn="l" defTabSz="6857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457" algn="l" defTabSz="6857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348" algn="l" defTabSz="6857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240" algn="l" defTabSz="6857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132" algn="l" defTabSz="6857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DD0B69D-9948-46F3-B07D-8BF81D90CAFD}">
          <p14:sldIdLst>
            <p14:sldId id="305"/>
            <p14:sldId id="303"/>
            <p14:sldId id="320"/>
            <p14:sldId id="306"/>
            <p14:sldId id="308"/>
            <p14:sldId id="257"/>
            <p14:sldId id="321"/>
            <p14:sldId id="310"/>
            <p14:sldId id="311"/>
            <p14:sldId id="323"/>
            <p14:sldId id="312"/>
            <p14:sldId id="313"/>
            <p14:sldId id="258"/>
            <p14:sldId id="314"/>
            <p14:sldId id="315"/>
            <p14:sldId id="316"/>
            <p14:sldId id="317"/>
            <p14:sldId id="319"/>
            <p14:sldId id="293"/>
          </p14:sldIdLst>
        </p14:section>
        <p14:section name="Untitled Section" id="{BC207CB5-D627-4B15-B03B-ED7A53E19D7E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C008C"/>
    <a:srgbClr val="1C3D74"/>
    <a:srgbClr val="2DB8C5"/>
    <a:srgbClr val="73B82B"/>
    <a:srgbClr val="F18500"/>
    <a:srgbClr val="10746A"/>
    <a:srgbClr val="8D3786"/>
    <a:srgbClr val="CDA60C"/>
    <a:srgbClr val="2DB862"/>
    <a:srgbClr val="0096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035" autoAdjust="0"/>
    <p:restoredTop sz="94695" autoAdjust="0"/>
  </p:normalViewPr>
  <p:slideViewPr>
    <p:cSldViewPr snapToGrid="0" snapToObjects="1">
      <p:cViewPr>
        <p:scale>
          <a:sx n="122" d="100"/>
          <a:sy n="122" d="100"/>
        </p:scale>
        <p:origin x="1680" y="648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55" d="100"/>
          <a:sy n="55" d="100"/>
        </p:scale>
        <p:origin x="2604" y="2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0"/>
          <a:lstStyle/>
          <a:p>
            <a:pPr>
              <a:defRPr sz="1400" b="0" i="0" u="none" strike="noStrike" kern="1200" spc="0" baseline="0">
                <a:solidFill>
                  <a:srgbClr val="001B7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US" sz="1400" b="1" i="0" dirty="0">
                <a:solidFill>
                  <a:srgbClr val="001B7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Example</a:t>
            </a:r>
          </a:p>
        </c:rich>
      </c:tx>
      <c:layout>
        <c:manualLayout>
          <c:xMode val="edge"/>
          <c:yMode val="edge"/>
          <c:x val="0.30859996977948773"/>
          <c:y val="1.4467262737367422E-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0"/>
        <a:lstStyle/>
        <a:p>
          <a:pPr>
            <a:defRPr sz="1400" b="0" i="0" u="none" strike="noStrike" kern="1200" spc="0" baseline="0">
              <a:solidFill>
                <a:srgbClr val="001B7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5.5009355875836059E-2"/>
          <c:y val="0.13986788302602043"/>
          <c:w val="0.67931177666812181"/>
          <c:h val="0.76021553992215929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CCA9-4D25-9A08-E785591F912F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CCA9-4D25-9A08-E785591F912F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CCA9-4D25-9A08-E785591F912F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CCA9-4D25-9A08-E785591F912F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CCA9-4D25-9A08-E785591F912F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CCA9-4D25-9A08-E785591F912F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CCA9-4D25-9A08-E785591F912F}"/>
              </c:ext>
            </c:extLst>
          </c:dPt>
          <c:cat>
            <c:strRef>
              <c:f>Sheet1!$A$2:$A$8</c:f>
              <c:strCache>
                <c:ptCount val="7"/>
                <c:pt idx="0">
                  <c:v>Lorem ipsum</c:v>
                </c:pt>
                <c:pt idx="1">
                  <c:v>Lorem ipsum</c:v>
                </c:pt>
                <c:pt idx="2">
                  <c:v>Lorem ipsum</c:v>
                </c:pt>
                <c:pt idx="3">
                  <c:v>Lorem ipsum</c:v>
                </c:pt>
                <c:pt idx="4">
                  <c:v>Lorem ipsum</c:v>
                </c:pt>
                <c:pt idx="5">
                  <c:v>Lorem ipsum</c:v>
                </c:pt>
                <c:pt idx="6">
                  <c:v>Lorem ipsum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8</c:v>
                </c:pt>
                <c:pt idx="1">
                  <c:v>6</c:v>
                </c:pt>
                <c:pt idx="2">
                  <c:v>4</c:v>
                </c:pt>
                <c:pt idx="3">
                  <c:v>3</c:v>
                </c:pt>
                <c:pt idx="4">
                  <c:v>2</c:v>
                </c:pt>
                <c:pt idx="5">
                  <c:v>1</c:v>
                </c:pt>
                <c:pt idx="6">
                  <c:v>0.5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CCA9-4D25-9A08-E785591F912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4"/>
      </c:doughnutChart>
      <c:spPr>
        <a:noFill/>
        <a:ln>
          <a:noFill/>
        </a:ln>
        <a:effectLst/>
      </c:spPr>
    </c:plotArea>
    <c:legend>
      <c:legendPos val="r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rgbClr val="001B7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rgbClr val="001B7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</c:legendEntry>
      <c:legendEntry>
        <c:idx val="2"/>
        <c:txPr>
          <a:bodyPr rot="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rgbClr val="001B7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</c:legendEntry>
      <c:legendEntry>
        <c:idx val="3"/>
        <c:txPr>
          <a:bodyPr rot="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rgbClr val="001B7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</c:legendEntry>
      <c:legendEntry>
        <c:idx val="4"/>
        <c:txPr>
          <a:bodyPr rot="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rgbClr val="001B7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</c:legendEntry>
      <c:legendEntry>
        <c:idx val="5"/>
        <c:txPr>
          <a:bodyPr rot="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rgbClr val="001B7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</c:legendEntry>
      <c:legendEntry>
        <c:idx val="6"/>
        <c:txPr>
          <a:bodyPr rot="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rgbClr val="001B7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</c:legendEntry>
      <c:layout>
        <c:manualLayout>
          <c:xMode val="edge"/>
          <c:yMode val="edge"/>
          <c:x val="0.69977572318967052"/>
          <c:y val="0.1928179891354784"/>
          <c:w val="0.30022436435136202"/>
          <c:h val="0.6528360482908676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rgbClr val="001B71"/>
              </a:solidFill>
              <a:latin typeface="Frutiger 55 Roman" pitchFamily="2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0"/>
          <a:lstStyle/>
          <a:p>
            <a:pPr>
              <a:defRPr sz="1400" b="0" i="0" u="none" strike="noStrike" kern="1200" spc="0" baseline="0">
                <a:solidFill>
                  <a:srgbClr val="001B7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US" sz="1400" b="1" i="0" dirty="0">
                <a:solidFill>
                  <a:srgbClr val="001B7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Example</a:t>
            </a:r>
          </a:p>
        </c:rich>
      </c:tx>
      <c:layout>
        <c:manualLayout>
          <c:xMode val="edge"/>
          <c:yMode val="edge"/>
          <c:x val="0.34416114174553275"/>
          <c:y val="1.406254332746147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0"/>
        <a:lstStyle/>
        <a:p>
          <a:pPr>
            <a:defRPr sz="1400" b="0" i="0" u="none" strike="noStrike" kern="1200" spc="0" baseline="0">
              <a:solidFill>
                <a:srgbClr val="001B7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3.7531567990058079E-2"/>
          <c:y val="0.11931885404850991"/>
          <c:w val="0.63197913902634784"/>
          <c:h val="0.65308987739149349"/>
        </c:manualLayout>
      </c:layout>
      <c:barChart>
        <c:barDir val="col"/>
        <c:grouping val="clustered"/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invertIfNegative val="0"/>
          <c:dPt>
            <c:idx val="0"/>
            <c:invertIfNegative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3151-495A-8996-44DF7C239E04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3151-495A-8996-44DF7C239E04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3151-495A-8996-44DF7C239E04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3151-495A-8996-44DF7C239E04}"/>
              </c:ext>
            </c:extLst>
          </c:dPt>
          <c:dPt>
            <c:idx val="4"/>
            <c:invertIfNegative val="0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3151-495A-8996-44DF7C239E04}"/>
              </c:ext>
            </c:extLst>
          </c:dPt>
          <c:dPt>
            <c:idx val="5"/>
            <c:invertIfNegative val="0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3151-495A-8996-44DF7C239E04}"/>
              </c:ext>
            </c:extLst>
          </c:dPt>
          <c:dPt>
            <c:idx val="6"/>
            <c:invertIfNegative val="0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3151-495A-8996-44DF7C239E04}"/>
              </c:ext>
            </c:extLst>
          </c:dPt>
          <c:cat>
            <c:strRef>
              <c:f>Sheet1!$A$2:$A$8</c:f>
              <c:strCache>
                <c:ptCount val="7"/>
                <c:pt idx="0">
                  <c:v>Lorem ipsum</c:v>
                </c:pt>
                <c:pt idx="1">
                  <c:v>Lorem ipsum</c:v>
                </c:pt>
                <c:pt idx="2">
                  <c:v>Lorem ipsum</c:v>
                </c:pt>
                <c:pt idx="3">
                  <c:v>Lorem ipsum</c:v>
                </c:pt>
                <c:pt idx="4">
                  <c:v>Lorem ipsum</c:v>
                </c:pt>
                <c:pt idx="5">
                  <c:v>Lorem ipsum</c:v>
                </c:pt>
                <c:pt idx="6">
                  <c:v>Lorem ipsum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0.5</c:v>
                </c:pt>
                <c:pt idx="1">
                  <c:v>1.5</c:v>
                </c:pt>
                <c:pt idx="2">
                  <c:v>2.5</c:v>
                </c:pt>
                <c:pt idx="3">
                  <c:v>3.5</c:v>
                </c:pt>
                <c:pt idx="4">
                  <c:v>4.5</c:v>
                </c:pt>
                <c:pt idx="5">
                  <c:v>5.5</c:v>
                </c:pt>
                <c:pt idx="6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3151-495A-8996-44DF7C239E0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853237616"/>
        <c:axId val="774982448"/>
      </c:barChart>
      <c:valAx>
        <c:axId val="7749824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001B71"/>
                </a:solidFill>
                <a:latin typeface="Frutiger 55 Roman" pitchFamily="2" charset="0"/>
                <a:ea typeface="+mn-ea"/>
                <a:cs typeface="+mn-cs"/>
              </a:defRPr>
            </a:pPr>
            <a:endParaRPr lang="en-US"/>
          </a:p>
        </c:txPr>
        <c:crossAx val="853237616"/>
        <c:crosses val="autoZero"/>
        <c:crossBetween val="between"/>
      </c:valAx>
      <c:catAx>
        <c:axId val="85323761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low"/>
        <c:spPr>
          <a:noFill/>
          <a:ln w="6350" cap="flat" cmpd="sng" algn="ctr">
            <a:solidFill>
              <a:schemeClr val="dk1"/>
            </a:solidFill>
            <a:prstDash val="solid"/>
            <a:miter lim="800000"/>
          </a:ln>
          <a:effectLst/>
        </c:spPr>
        <c:txPr>
          <a:bodyPr rot="5400000" spcFirstLastPara="1" vertOverflow="ellipsis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74982448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r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rgbClr val="001B7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rgbClr val="001B7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</c:legendEntry>
      <c:legendEntry>
        <c:idx val="2"/>
        <c:txPr>
          <a:bodyPr rot="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rgbClr val="001B7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</c:legendEntry>
      <c:legendEntry>
        <c:idx val="3"/>
        <c:txPr>
          <a:bodyPr rot="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rgbClr val="001B7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</c:legendEntry>
      <c:legendEntry>
        <c:idx val="4"/>
        <c:txPr>
          <a:bodyPr rot="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rgbClr val="001B7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</c:legendEntry>
      <c:legendEntry>
        <c:idx val="5"/>
        <c:txPr>
          <a:bodyPr rot="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rgbClr val="001B7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</c:legendEntry>
      <c:legendEntry>
        <c:idx val="6"/>
        <c:txPr>
          <a:bodyPr rot="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rgbClr val="001B7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</c:legendEntry>
      <c:layout>
        <c:manualLayout>
          <c:xMode val="edge"/>
          <c:yMode val="edge"/>
          <c:x val="0.72056497372130657"/>
          <c:y val="0.23026675851480399"/>
          <c:w val="0.24631125718087762"/>
          <c:h val="0.6069796070865118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rgbClr val="001B71"/>
              </a:solidFill>
              <a:latin typeface="Frutiger 55 Roman" pitchFamily="2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0"/>
          <a:lstStyle/>
          <a:p>
            <a:pPr>
              <a:defRPr sz="1400" b="0" i="0" u="none" strike="noStrike" kern="1200" spc="0" baseline="0">
                <a:solidFill>
                  <a:srgbClr val="001B7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US" sz="1400" b="1" i="0" dirty="0">
                <a:solidFill>
                  <a:srgbClr val="001B7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Example</a:t>
            </a:r>
          </a:p>
        </c:rich>
      </c:tx>
      <c:layout>
        <c:manualLayout>
          <c:xMode val="edge"/>
          <c:yMode val="edge"/>
          <c:x val="0.39648043799212601"/>
          <c:y val="1.406249913493484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0"/>
        <a:lstStyle/>
        <a:p>
          <a:pPr>
            <a:defRPr sz="1400" b="0" i="0" u="none" strike="noStrike" kern="1200" spc="0" baseline="0">
              <a:solidFill>
                <a:srgbClr val="001B7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8017085530237922"/>
          <c:y val="0.11931885404850991"/>
          <c:w val="0.59848297447332355"/>
          <c:h val="0.80052066313077841"/>
        </c:manualLayout>
      </c:layout>
      <c:barChart>
        <c:barDir val="bar"/>
        <c:grouping val="clustered"/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invertIfNegative val="0"/>
          <c:dPt>
            <c:idx val="0"/>
            <c:invertIfNegative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4E79-46EC-ACD0-05064C0E4F15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4E79-46EC-ACD0-05064C0E4F15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4E79-46EC-ACD0-05064C0E4F15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4E79-46EC-ACD0-05064C0E4F15}"/>
              </c:ext>
            </c:extLst>
          </c:dPt>
          <c:dPt>
            <c:idx val="4"/>
            <c:invertIfNegative val="0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4E79-46EC-ACD0-05064C0E4F15}"/>
              </c:ext>
            </c:extLst>
          </c:dPt>
          <c:dPt>
            <c:idx val="5"/>
            <c:invertIfNegative val="0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4E79-46EC-ACD0-05064C0E4F15}"/>
              </c:ext>
            </c:extLst>
          </c:dPt>
          <c:dPt>
            <c:idx val="6"/>
            <c:invertIfNegative val="0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4E79-46EC-ACD0-05064C0E4F15}"/>
              </c:ext>
            </c:extLst>
          </c:dPt>
          <c:cat>
            <c:strRef>
              <c:f>Sheet1!$A$2:$A$8</c:f>
              <c:strCache>
                <c:ptCount val="7"/>
                <c:pt idx="0">
                  <c:v>Lorem ipsum</c:v>
                </c:pt>
                <c:pt idx="1">
                  <c:v>Lorem ipsum</c:v>
                </c:pt>
                <c:pt idx="2">
                  <c:v>Lorem ipsum</c:v>
                </c:pt>
                <c:pt idx="3">
                  <c:v>Lorem ipsum</c:v>
                </c:pt>
                <c:pt idx="4">
                  <c:v>Lorem ipsum</c:v>
                </c:pt>
                <c:pt idx="5">
                  <c:v>Lorem ipsum</c:v>
                </c:pt>
                <c:pt idx="6">
                  <c:v>Lorem ipsum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7</c:v>
                </c:pt>
                <c:pt idx="1">
                  <c:v>6</c:v>
                </c:pt>
                <c:pt idx="2">
                  <c:v>5</c:v>
                </c:pt>
                <c:pt idx="3">
                  <c:v>4</c:v>
                </c:pt>
                <c:pt idx="4">
                  <c:v>3</c:v>
                </c:pt>
                <c:pt idx="5">
                  <c:v>2</c:v>
                </c:pt>
                <c:pt idx="6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4E79-46EC-ACD0-05064C0E4F1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9"/>
        <c:axId val="853237616"/>
        <c:axId val="774982448"/>
      </c:barChart>
      <c:valAx>
        <c:axId val="77498244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001B71"/>
                </a:solidFill>
                <a:latin typeface="Frutiger 55 Roman" pitchFamily="2" charset="0"/>
                <a:ea typeface="+mn-ea"/>
                <a:cs typeface="+mn-cs"/>
              </a:defRPr>
            </a:pPr>
            <a:endParaRPr lang="en-US"/>
          </a:p>
        </c:txPr>
        <c:crossAx val="853237616"/>
        <c:crosses val="autoZero"/>
        <c:crossBetween val="between"/>
      </c:valAx>
      <c:catAx>
        <c:axId val="853237616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001B71"/>
                </a:solidFill>
                <a:latin typeface="+mj-lt"/>
                <a:ea typeface="+mn-ea"/>
                <a:cs typeface="+mn-cs"/>
              </a:defRPr>
            </a:pPr>
            <a:endParaRPr lang="en-US"/>
          </a:p>
        </c:txPr>
        <c:crossAx val="774982448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r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rgbClr val="001B7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rgbClr val="001B7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</c:legendEntry>
      <c:legendEntry>
        <c:idx val="2"/>
        <c:txPr>
          <a:bodyPr rot="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rgbClr val="001B7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</c:legendEntry>
      <c:legendEntry>
        <c:idx val="3"/>
        <c:txPr>
          <a:bodyPr rot="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rgbClr val="001B7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</c:legendEntry>
      <c:legendEntry>
        <c:idx val="4"/>
        <c:txPr>
          <a:bodyPr rot="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rgbClr val="001B7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</c:legendEntry>
      <c:legendEntry>
        <c:idx val="5"/>
        <c:txPr>
          <a:bodyPr rot="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rgbClr val="001B7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</c:legendEntry>
      <c:legendEntry>
        <c:idx val="6"/>
        <c:txPr>
          <a:bodyPr rot="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rgbClr val="001B7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</c:legendEntry>
      <c:layout>
        <c:manualLayout>
          <c:xMode val="edge"/>
          <c:yMode val="edge"/>
          <c:x val="0.72396512040726835"/>
          <c:y val="9.6391868962480462E-2"/>
          <c:w val="0.2760348679438433"/>
          <c:h val="0.8092373063621798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rgbClr val="001B71"/>
              </a:solidFill>
              <a:latin typeface="Frutiger 55 Roman" pitchFamily="2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9664FB5-82AF-48A4-80F1-9AEEE0DF4B0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CF0742E-D5E1-4FF3-A442-958EA2A7869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D066F8-4FE9-4315-A56E-3EA256F5907F}" type="datetimeFigureOut">
              <a:rPr lang="en-GB" smtClean="0"/>
              <a:t>16/08/2022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F2F771-FAFF-4FF6-AE5C-96F43E8CB75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EB88F3-0CB9-4921-9214-BFA9C4B8084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F73B9F-E786-4DE9-B054-AF2D3B64239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51152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AD6F77-CFCE-A445-8E2C-54D16F9EECCC}" type="datetimeFigureOut">
              <a:rPr lang="en-US" smtClean="0"/>
              <a:t>8/16/22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942D00-D33B-6747-961F-9152114FB4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4035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78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892" algn="l" defTabSz="68578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783" algn="l" defTabSz="68578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675" algn="l" defTabSz="68578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566" algn="l" defTabSz="68578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457" algn="l" defTabSz="68578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348" algn="l" defTabSz="68578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240" algn="l" defTabSz="68578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132" algn="l" defTabSz="68578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 Cover 1">
    <p:bg>
      <p:bgPr>
        <a:solidFill>
          <a:srgbClr val="1C3D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sz="quarter" idx="10" hasCustomPrompt="1"/>
          </p:nvPr>
        </p:nvSpPr>
        <p:spPr>
          <a:xfrm>
            <a:off x="943599" y="1751595"/>
            <a:ext cx="7870825" cy="11715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page – </a:t>
            </a:r>
            <a:br>
              <a:rPr lang="en-US" dirty="0"/>
            </a:br>
            <a:r>
              <a:rPr lang="en-US" dirty="0"/>
              <a:t>Arial Bold 40pt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quarter" idx="11" hasCustomPrompt="1"/>
          </p:nvPr>
        </p:nvSpPr>
        <p:spPr>
          <a:xfrm>
            <a:off x="943598" y="2973637"/>
            <a:ext cx="7870825" cy="11715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Insert sub-heading / date</a:t>
            </a:r>
          </a:p>
        </p:txBody>
      </p:sp>
    </p:spTree>
    <p:extLst>
      <p:ext uri="{BB962C8B-B14F-4D97-AF65-F5344CB8AC3E}">
        <p14:creationId xmlns:p14="http://schemas.microsoft.com/office/powerpoint/2010/main" val="40104469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text + image +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B6C74048-C75E-FD4A-A2F0-C36E16C2A344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679950" y="1311276"/>
            <a:ext cx="4186238" cy="279199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tx2"/>
                </a:solidFill>
                <a:latin typeface="4 Text" pitchFamily="2" charset="77"/>
              </a:defRPr>
            </a:lvl1pPr>
          </a:lstStyle>
          <a:p>
            <a:r>
              <a:rPr lang="en-US" dirty="0"/>
              <a:t>Drag and drop image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8558A91-5849-F74E-9FFB-8BB3E3F86F0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679950" y="4176072"/>
            <a:ext cx="4186238" cy="8795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000" b="0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2pPr>
            <a:lvl3pPr marL="6858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3pPr>
            <a:lvl4pPr marL="10287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4pPr>
            <a:lvl5pPr marL="13716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5pPr>
          </a:lstStyle>
          <a:p>
            <a:pPr lvl="0"/>
            <a:r>
              <a:rPr lang="en-US" dirty="0"/>
              <a:t>Click to edit caption: Arial Regular 10pt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0" hasCustomPrompt="1"/>
          </p:nvPr>
        </p:nvSpPr>
        <p:spPr>
          <a:xfrm>
            <a:off x="186596" y="262396"/>
            <a:ext cx="8672097" cy="10363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500" b="1">
                <a:solidFill>
                  <a:srgbClr val="1C3D7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 (up to 2 lines) – </a:t>
            </a:r>
            <a:br>
              <a:rPr lang="en-US" dirty="0"/>
            </a:br>
            <a:r>
              <a:rPr lang="en-US" dirty="0"/>
              <a:t>Arial Bold 25pt 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00C9E275-0734-425E-938B-16131D4657E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6596" y="1311275"/>
            <a:ext cx="4385404" cy="2952750"/>
          </a:xfrm>
          <a:prstGeom prst="rect">
            <a:avLst/>
          </a:prstGeom>
        </p:spPr>
        <p:txBody>
          <a:bodyPr/>
          <a:lstStyle>
            <a:lvl1pPr marL="285750" indent="-285750">
              <a:buFont typeface="Arial" panose="020B0604020202020204" pitchFamily="34" charset="0"/>
              <a:buChar char="•"/>
              <a:defRPr sz="1400">
                <a:solidFill>
                  <a:srgbClr val="1C3D74"/>
                </a:solidFill>
                <a:latin typeface="+mj-lt"/>
              </a:defRPr>
            </a:lvl1pPr>
            <a:lvl2pPr>
              <a:buFont typeface="Arial" panose="020B0604020202020204" pitchFamily="34" charset="0"/>
              <a:buChar char="-"/>
              <a:defRPr sz="1400">
                <a:solidFill>
                  <a:srgbClr val="1C3D74"/>
                </a:solidFill>
                <a:latin typeface="+mj-lt"/>
              </a:defRPr>
            </a:lvl2pPr>
            <a:lvl3pPr>
              <a:defRPr>
                <a:solidFill>
                  <a:srgbClr val="1C3D74"/>
                </a:solidFill>
                <a:latin typeface="+mj-lt"/>
              </a:defRPr>
            </a:lvl3pPr>
            <a:lvl4pPr>
              <a:defRPr>
                <a:solidFill>
                  <a:srgbClr val="1C3D74"/>
                </a:solidFill>
                <a:latin typeface="+mj-lt"/>
              </a:defRPr>
            </a:lvl4pPr>
            <a:lvl5pPr>
              <a:defRPr>
                <a:solidFill>
                  <a:srgbClr val="1C3D74"/>
                </a:solidFill>
                <a:latin typeface="+mj-lt"/>
              </a:defRPr>
            </a:lvl5pPr>
          </a:lstStyle>
          <a:p>
            <a:pPr marL="0" indent="0">
              <a:buNone/>
            </a:pPr>
            <a:r>
              <a:rPr lang="en-US" dirty="0"/>
              <a:t>Click to edit Master title style – Arial Regular 14pt</a:t>
            </a:r>
          </a:p>
          <a:p>
            <a:r>
              <a:rPr lang="en-US" dirty="0"/>
              <a:t>Bullet points</a:t>
            </a:r>
          </a:p>
          <a:p>
            <a:pPr>
              <a:defRPr/>
            </a:pPr>
            <a:r>
              <a:rPr lang="en-US" dirty="0"/>
              <a:t>Bullet points</a:t>
            </a:r>
          </a:p>
          <a:p>
            <a:pPr>
              <a:defRPr/>
            </a:pPr>
            <a:r>
              <a:rPr lang="en-US" dirty="0"/>
              <a:t>Bullet points</a:t>
            </a:r>
          </a:p>
          <a:p>
            <a:pPr lvl="1">
              <a:buFont typeface="Arial" panose="020B0604020202020204" pitchFamily="34" charset="0"/>
              <a:buChar char="-"/>
              <a:defRPr/>
            </a:pPr>
            <a:r>
              <a:rPr lang="en-US" sz="1400" dirty="0">
                <a:solidFill>
                  <a:srgbClr val="1C3D7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Sub-bullet point</a:t>
            </a:r>
          </a:p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8282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text + image + ca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B6C74048-C75E-FD4A-A2F0-C36E16C2A344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767512" y="1311276"/>
            <a:ext cx="2098675" cy="27737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tx2"/>
                </a:solidFill>
                <a:latin typeface="4 Text" pitchFamily="2" charset="77"/>
              </a:defRPr>
            </a:lvl1pPr>
          </a:lstStyle>
          <a:p>
            <a:r>
              <a:rPr lang="en-US" dirty="0"/>
              <a:t>Drag and drop image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C8558A91-5849-F74E-9FFB-8BB3E3F86F0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767512" y="4176072"/>
            <a:ext cx="2098676" cy="8795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000" b="0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2pPr>
            <a:lvl3pPr marL="6858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3pPr>
            <a:lvl4pPr marL="10287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4pPr>
            <a:lvl5pPr marL="13716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5pPr>
          </a:lstStyle>
          <a:p>
            <a:pPr lvl="0"/>
            <a:r>
              <a:rPr lang="en-US" dirty="0"/>
              <a:t>Click to edit caption: Arial Regular 10pt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0" hasCustomPrompt="1"/>
          </p:nvPr>
        </p:nvSpPr>
        <p:spPr>
          <a:xfrm>
            <a:off x="186596" y="262396"/>
            <a:ext cx="8672097" cy="10363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500" b="1">
                <a:solidFill>
                  <a:srgbClr val="1C3D7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 (up to 2 lines) – </a:t>
            </a:r>
            <a:br>
              <a:rPr lang="en-US" dirty="0"/>
            </a:br>
            <a:r>
              <a:rPr lang="en-US" dirty="0"/>
              <a:t>Arial Bold 25pt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02840F-CF0A-4B0C-876C-214741C5191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6596" y="1311275"/>
            <a:ext cx="6447286" cy="2952750"/>
          </a:xfrm>
          <a:prstGeom prst="rect">
            <a:avLst/>
          </a:prstGeom>
        </p:spPr>
        <p:txBody>
          <a:bodyPr/>
          <a:lstStyle>
            <a:lvl1pPr marL="285750" indent="-285750">
              <a:buFont typeface="Arial" panose="020B0604020202020204" pitchFamily="34" charset="0"/>
              <a:buChar char="•"/>
              <a:defRPr sz="1400">
                <a:solidFill>
                  <a:srgbClr val="1C3D74"/>
                </a:solidFill>
                <a:latin typeface="+mj-lt"/>
              </a:defRPr>
            </a:lvl1pPr>
            <a:lvl2pPr>
              <a:buFont typeface="Arial" panose="020B0604020202020204" pitchFamily="34" charset="0"/>
              <a:buChar char="-"/>
              <a:defRPr sz="1400">
                <a:solidFill>
                  <a:srgbClr val="1C3D74"/>
                </a:solidFill>
                <a:latin typeface="+mj-lt"/>
              </a:defRPr>
            </a:lvl2pPr>
            <a:lvl3pPr>
              <a:defRPr>
                <a:solidFill>
                  <a:srgbClr val="1C3D74"/>
                </a:solidFill>
                <a:latin typeface="+mj-lt"/>
              </a:defRPr>
            </a:lvl3pPr>
            <a:lvl4pPr>
              <a:defRPr>
                <a:solidFill>
                  <a:srgbClr val="1C3D74"/>
                </a:solidFill>
                <a:latin typeface="+mj-lt"/>
              </a:defRPr>
            </a:lvl4pPr>
            <a:lvl5pPr>
              <a:defRPr>
                <a:solidFill>
                  <a:srgbClr val="1C3D74"/>
                </a:solidFill>
                <a:latin typeface="+mj-lt"/>
              </a:defRPr>
            </a:lvl5pPr>
          </a:lstStyle>
          <a:p>
            <a:pPr marL="0" indent="0">
              <a:buNone/>
            </a:pPr>
            <a:r>
              <a:rPr lang="en-US" dirty="0"/>
              <a:t>Click to edit Master title style – Arial Regular 14pt</a:t>
            </a:r>
          </a:p>
          <a:p>
            <a:r>
              <a:rPr lang="en-US" dirty="0"/>
              <a:t>Bullet points</a:t>
            </a:r>
          </a:p>
          <a:p>
            <a:pPr>
              <a:defRPr/>
            </a:pPr>
            <a:r>
              <a:rPr lang="en-US" dirty="0"/>
              <a:t>Bullet points</a:t>
            </a:r>
          </a:p>
          <a:p>
            <a:pPr>
              <a:defRPr/>
            </a:pPr>
            <a:r>
              <a:rPr lang="en-US" dirty="0"/>
              <a:t>Bullet points</a:t>
            </a:r>
          </a:p>
          <a:p>
            <a:pPr lvl="1">
              <a:buFont typeface="Arial" panose="020B0604020202020204" pitchFamily="34" charset="0"/>
              <a:buChar char="-"/>
              <a:defRPr/>
            </a:pPr>
            <a:r>
              <a:rPr lang="en-US" sz="1400" dirty="0">
                <a:solidFill>
                  <a:srgbClr val="1C3D7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Sub-bullet point</a:t>
            </a:r>
          </a:p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61808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195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text + image + caption 3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EBDDE399-7978-8146-B813-A0B3CFED1CC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767512" y="2874141"/>
            <a:ext cx="2098675" cy="124076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tx2"/>
                </a:solidFill>
                <a:latin typeface="4 Text" pitchFamily="2" charset="77"/>
              </a:defRPr>
            </a:lvl1pPr>
          </a:lstStyle>
          <a:p>
            <a:r>
              <a:rPr lang="en-US" dirty="0"/>
              <a:t>Drag and drop image</a:t>
            </a:r>
          </a:p>
        </p:txBody>
      </p:sp>
      <p:sp>
        <p:nvSpPr>
          <p:cNvPr id="11" name="Picture Placeholder 5">
            <a:extLst>
              <a:ext uri="{FF2B5EF4-FFF2-40B4-BE49-F238E27FC236}">
                <a16:creationId xmlns:a16="http://schemas.microsoft.com/office/drawing/2014/main" id="{6D51F31A-86D2-8C4F-A1A9-C88372B37B3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767513" y="1311274"/>
            <a:ext cx="2098675" cy="1242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tx2"/>
                </a:solidFill>
                <a:latin typeface="4 Text" pitchFamily="2" charset="77"/>
              </a:defRPr>
            </a:lvl1pPr>
          </a:lstStyle>
          <a:p>
            <a:r>
              <a:rPr lang="en-US" dirty="0"/>
              <a:t>Drag and drop image</a:t>
            </a:r>
          </a:p>
        </p:txBody>
      </p:sp>
      <p:sp>
        <p:nvSpPr>
          <p:cNvPr id="17" name="Text Placeholder 8">
            <a:extLst>
              <a:ext uri="{FF2B5EF4-FFF2-40B4-BE49-F238E27FC236}">
                <a16:creationId xmlns:a16="http://schemas.microsoft.com/office/drawing/2014/main" id="{C8558A91-5849-F74E-9FFB-8BB3E3F86F0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767511" y="2607606"/>
            <a:ext cx="2098676" cy="8795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000" b="0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2pPr>
            <a:lvl3pPr marL="6858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3pPr>
            <a:lvl4pPr marL="10287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4pPr>
            <a:lvl5pPr marL="13716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5pPr>
          </a:lstStyle>
          <a:p>
            <a:pPr lvl="0"/>
            <a:r>
              <a:rPr lang="en-US" dirty="0"/>
              <a:t>Click to edit caption: Arial Regular 10pt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C8558A91-5849-F74E-9FFB-8BB3E3F86F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767513" y="4176072"/>
            <a:ext cx="2098676" cy="8795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000" b="0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2pPr>
            <a:lvl3pPr marL="6858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3pPr>
            <a:lvl4pPr marL="10287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4pPr>
            <a:lvl5pPr marL="13716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5pPr>
          </a:lstStyle>
          <a:p>
            <a:pPr lvl="0"/>
            <a:r>
              <a:rPr lang="en-US" dirty="0"/>
              <a:t>Click to edit caption: Arial Regular 10pt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sz="quarter" idx="10" hasCustomPrompt="1"/>
          </p:nvPr>
        </p:nvSpPr>
        <p:spPr>
          <a:xfrm>
            <a:off x="186596" y="262396"/>
            <a:ext cx="8672097" cy="10363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500" b="1">
                <a:solidFill>
                  <a:srgbClr val="1C3D7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 (up to 2 lines) – </a:t>
            </a:r>
            <a:br>
              <a:rPr lang="en-US" dirty="0"/>
            </a:br>
            <a:r>
              <a:rPr lang="en-US" dirty="0"/>
              <a:t>Arial Bold 25pt title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739CEF63-09E5-47AB-B122-292E3DA726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6596" y="1311275"/>
            <a:ext cx="6447286" cy="2952750"/>
          </a:xfrm>
          <a:prstGeom prst="rect">
            <a:avLst/>
          </a:prstGeom>
        </p:spPr>
        <p:txBody>
          <a:bodyPr/>
          <a:lstStyle>
            <a:lvl1pPr marL="285750" indent="-285750">
              <a:buFont typeface="Arial" panose="020B0604020202020204" pitchFamily="34" charset="0"/>
              <a:buChar char="•"/>
              <a:defRPr sz="1400">
                <a:solidFill>
                  <a:srgbClr val="1C3D74"/>
                </a:solidFill>
                <a:latin typeface="+mj-lt"/>
              </a:defRPr>
            </a:lvl1pPr>
            <a:lvl2pPr>
              <a:buFont typeface="Arial" panose="020B0604020202020204" pitchFamily="34" charset="0"/>
              <a:buChar char="-"/>
              <a:defRPr sz="1400">
                <a:solidFill>
                  <a:srgbClr val="1C3D74"/>
                </a:solidFill>
                <a:latin typeface="+mj-lt"/>
              </a:defRPr>
            </a:lvl2pPr>
            <a:lvl3pPr>
              <a:defRPr>
                <a:solidFill>
                  <a:srgbClr val="1C3D74"/>
                </a:solidFill>
                <a:latin typeface="+mj-lt"/>
              </a:defRPr>
            </a:lvl3pPr>
            <a:lvl4pPr>
              <a:defRPr>
                <a:solidFill>
                  <a:srgbClr val="1C3D74"/>
                </a:solidFill>
                <a:latin typeface="+mj-lt"/>
              </a:defRPr>
            </a:lvl4pPr>
            <a:lvl5pPr>
              <a:defRPr>
                <a:solidFill>
                  <a:srgbClr val="1C3D74"/>
                </a:solidFill>
                <a:latin typeface="+mj-lt"/>
              </a:defRPr>
            </a:lvl5pPr>
          </a:lstStyle>
          <a:p>
            <a:pPr marL="0" indent="0">
              <a:buNone/>
            </a:pPr>
            <a:r>
              <a:rPr lang="en-US" dirty="0"/>
              <a:t>Click to edit Master title style – Arial Regular 14pt</a:t>
            </a:r>
          </a:p>
          <a:p>
            <a:r>
              <a:rPr lang="en-US" dirty="0"/>
              <a:t>Bullet points</a:t>
            </a:r>
          </a:p>
          <a:p>
            <a:pPr>
              <a:defRPr/>
            </a:pPr>
            <a:r>
              <a:rPr lang="en-US" dirty="0"/>
              <a:t>Bullet points</a:t>
            </a:r>
          </a:p>
          <a:p>
            <a:pPr>
              <a:defRPr/>
            </a:pPr>
            <a:r>
              <a:rPr lang="en-US" dirty="0"/>
              <a:t>Bullet points</a:t>
            </a:r>
          </a:p>
          <a:p>
            <a:pPr lvl="1">
              <a:buFont typeface="Arial" panose="020B0604020202020204" pitchFamily="34" charset="0"/>
              <a:buChar char="-"/>
              <a:defRPr/>
            </a:pPr>
            <a:r>
              <a:rPr lang="en-US" sz="1400" dirty="0">
                <a:solidFill>
                  <a:srgbClr val="1C3D7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Sub-bullet point</a:t>
            </a:r>
          </a:p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00498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text + image + ca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5">
            <a:extLst>
              <a:ext uri="{FF2B5EF4-FFF2-40B4-BE49-F238E27FC236}">
                <a16:creationId xmlns:a16="http://schemas.microsoft.com/office/drawing/2014/main" id="{DE942392-5A1D-4B43-9FC3-CF83A59FC53E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767513" y="1311275"/>
            <a:ext cx="2098675" cy="1242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tx2"/>
                </a:solidFill>
                <a:latin typeface="4 Text" pitchFamily="2" charset="77"/>
              </a:defRPr>
            </a:lvl1pPr>
          </a:lstStyle>
          <a:p>
            <a:r>
              <a:rPr lang="en-US" dirty="0"/>
              <a:t>Drag and drop image</a:t>
            </a:r>
          </a:p>
        </p:txBody>
      </p:sp>
      <p:sp>
        <p:nvSpPr>
          <p:cNvPr id="18" name="Picture Placeholder 5">
            <a:extLst>
              <a:ext uri="{FF2B5EF4-FFF2-40B4-BE49-F238E27FC236}">
                <a16:creationId xmlns:a16="http://schemas.microsoft.com/office/drawing/2014/main" id="{FA0FF9DD-FA38-C644-8804-531A719824B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572001" y="1322602"/>
            <a:ext cx="2098675" cy="1242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tx2"/>
                </a:solidFill>
                <a:latin typeface="4 Text" pitchFamily="2" charset="77"/>
              </a:defRPr>
            </a:lvl1pPr>
          </a:lstStyle>
          <a:p>
            <a:r>
              <a:rPr lang="en-US" dirty="0"/>
              <a:t>Drag and drop image</a:t>
            </a:r>
          </a:p>
        </p:txBody>
      </p:sp>
      <p:sp>
        <p:nvSpPr>
          <p:cNvPr id="24" name="Text Placeholder 8">
            <a:extLst>
              <a:ext uri="{FF2B5EF4-FFF2-40B4-BE49-F238E27FC236}">
                <a16:creationId xmlns:a16="http://schemas.microsoft.com/office/drawing/2014/main" id="{C8558A91-5849-F74E-9FFB-8BB3E3F86F0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767511" y="2607606"/>
            <a:ext cx="2098676" cy="8795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000" b="0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2pPr>
            <a:lvl3pPr marL="6858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3pPr>
            <a:lvl4pPr marL="10287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4pPr>
            <a:lvl5pPr marL="13716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5pPr>
          </a:lstStyle>
          <a:p>
            <a:pPr lvl="0"/>
            <a:r>
              <a:rPr lang="en-US" dirty="0"/>
              <a:t>Click to edit caption: Arial Regular 10pt</a:t>
            </a:r>
          </a:p>
        </p:txBody>
      </p:sp>
      <p:sp>
        <p:nvSpPr>
          <p:cNvPr id="25" name="Text Placeholder 8">
            <a:extLst>
              <a:ext uri="{FF2B5EF4-FFF2-40B4-BE49-F238E27FC236}">
                <a16:creationId xmlns:a16="http://schemas.microsoft.com/office/drawing/2014/main" id="{C8558A91-5849-F74E-9FFB-8BB3E3F86F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767513" y="4176072"/>
            <a:ext cx="2098676" cy="8795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000" b="0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2pPr>
            <a:lvl3pPr marL="6858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3pPr>
            <a:lvl4pPr marL="10287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4pPr>
            <a:lvl5pPr marL="13716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5pPr>
          </a:lstStyle>
          <a:p>
            <a:pPr lvl="0"/>
            <a:r>
              <a:rPr lang="en-US" dirty="0"/>
              <a:t>Click to edit caption: Arial Regular 10pt</a:t>
            </a:r>
          </a:p>
        </p:txBody>
      </p:sp>
      <p:sp>
        <p:nvSpPr>
          <p:cNvPr id="26" name="Picture Placeholder 5">
            <a:extLst>
              <a:ext uri="{FF2B5EF4-FFF2-40B4-BE49-F238E27FC236}">
                <a16:creationId xmlns:a16="http://schemas.microsoft.com/office/drawing/2014/main" id="{EBDDE399-7978-8146-B813-A0B3CFED1CC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767512" y="2874141"/>
            <a:ext cx="2098675" cy="124076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tx2"/>
                </a:solidFill>
                <a:latin typeface="4 Text" pitchFamily="2" charset="77"/>
              </a:defRPr>
            </a:lvl1pPr>
          </a:lstStyle>
          <a:p>
            <a:r>
              <a:rPr lang="en-US" dirty="0"/>
              <a:t>Drag and drop image</a:t>
            </a:r>
          </a:p>
        </p:txBody>
      </p:sp>
      <p:sp>
        <p:nvSpPr>
          <p:cNvPr id="27" name="Picture Placeholder 5">
            <a:extLst>
              <a:ext uri="{FF2B5EF4-FFF2-40B4-BE49-F238E27FC236}">
                <a16:creationId xmlns:a16="http://schemas.microsoft.com/office/drawing/2014/main" id="{EBDDE399-7978-8146-B813-A0B3CFED1CCE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4572001" y="2874141"/>
            <a:ext cx="2098675" cy="124076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tx2"/>
                </a:solidFill>
                <a:latin typeface="4 Text" pitchFamily="2" charset="77"/>
              </a:defRPr>
            </a:lvl1pPr>
          </a:lstStyle>
          <a:p>
            <a:r>
              <a:rPr lang="en-US" dirty="0"/>
              <a:t>Drag and drop image</a:t>
            </a:r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id="{C8558A91-5849-F74E-9FFB-8BB3E3F86F0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571999" y="2607606"/>
            <a:ext cx="2098676" cy="8795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000" b="0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2pPr>
            <a:lvl3pPr marL="6858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3pPr>
            <a:lvl4pPr marL="10287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4pPr>
            <a:lvl5pPr marL="13716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5pPr>
          </a:lstStyle>
          <a:p>
            <a:pPr lvl="0"/>
            <a:r>
              <a:rPr lang="en-US" dirty="0"/>
              <a:t>Click to edit caption: Arial Regular 10pt</a:t>
            </a:r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C8558A91-5849-F74E-9FFB-8BB3E3F86F0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571999" y="4173000"/>
            <a:ext cx="2098676" cy="8795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000" b="0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2pPr>
            <a:lvl3pPr marL="6858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3pPr>
            <a:lvl4pPr marL="10287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4pPr>
            <a:lvl5pPr marL="13716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5pPr>
          </a:lstStyle>
          <a:p>
            <a:pPr lvl="0"/>
            <a:r>
              <a:rPr lang="en-US" dirty="0"/>
              <a:t>Click to edit caption: Arial Regular 10pt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sz="quarter" idx="10" hasCustomPrompt="1"/>
          </p:nvPr>
        </p:nvSpPr>
        <p:spPr>
          <a:xfrm>
            <a:off x="186596" y="262396"/>
            <a:ext cx="8672097" cy="10363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500" b="1">
                <a:solidFill>
                  <a:srgbClr val="1C3D7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 (up to 2 lines) – </a:t>
            </a:r>
            <a:br>
              <a:rPr lang="en-US" dirty="0"/>
            </a:br>
            <a:r>
              <a:rPr lang="en-US" dirty="0"/>
              <a:t>Arial Bold 25pt title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A5E523E2-4C7B-424A-8715-BA3BD5E8B9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6597" y="1311275"/>
            <a:ext cx="4288564" cy="2952750"/>
          </a:xfrm>
          <a:prstGeom prst="rect">
            <a:avLst/>
          </a:prstGeom>
        </p:spPr>
        <p:txBody>
          <a:bodyPr/>
          <a:lstStyle>
            <a:lvl1pPr marL="285750" indent="-285750">
              <a:buFont typeface="Arial" panose="020B0604020202020204" pitchFamily="34" charset="0"/>
              <a:buChar char="•"/>
              <a:defRPr sz="1400">
                <a:solidFill>
                  <a:srgbClr val="1C3D74"/>
                </a:solidFill>
                <a:latin typeface="+mj-lt"/>
              </a:defRPr>
            </a:lvl1pPr>
            <a:lvl2pPr>
              <a:buFont typeface="Arial" panose="020B0604020202020204" pitchFamily="34" charset="0"/>
              <a:buChar char="-"/>
              <a:defRPr sz="1400">
                <a:solidFill>
                  <a:srgbClr val="1C3D74"/>
                </a:solidFill>
                <a:latin typeface="+mj-lt"/>
              </a:defRPr>
            </a:lvl2pPr>
            <a:lvl3pPr>
              <a:defRPr>
                <a:solidFill>
                  <a:srgbClr val="1C3D74"/>
                </a:solidFill>
                <a:latin typeface="+mj-lt"/>
              </a:defRPr>
            </a:lvl3pPr>
            <a:lvl4pPr>
              <a:defRPr>
                <a:solidFill>
                  <a:srgbClr val="1C3D74"/>
                </a:solidFill>
                <a:latin typeface="+mj-lt"/>
              </a:defRPr>
            </a:lvl4pPr>
            <a:lvl5pPr>
              <a:defRPr>
                <a:solidFill>
                  <a:srgbClr val="1C3D74"/>
                </a:solidFill>
                <a:latin typeface="+mj-lt"/>
              </a:defRPr>
            </a:lvl5pPr>
          </a:lstStyle>
          <a:p>
            <a:pPr marL="0" indent="0">
              <a:buNone/>
            </a:pPr>
            <a:r>
              <a:rPr lang="en-US" dirty="0"/>
              <a:t>Click to edit Master title style – Arial Regular 14pt</a:t>
            </a:r>
          </a:p>
          <a:p>
            <a:r>
              <a:rPr lang="en-US" dirty="0"/>
              <a:t>Bullet points</a:t>
            </a:r>
          </a:p>
          <a:p>
            <a:pPr>
              <a:defRPr/>
            </a:pPr>
            <a:r>
              <a:rPr lang="en-US" dirty="0"/>
              <a:t>Bullet points</a:t>
            </a:r>
          </a:p>
          <a:p>
            <a:pPr>
              <a:defRPr/>
            </a:pPr>
            <a:r>
              <a:rPr lang="en-US" dirty="0"/>
              <a:t>Bullet points</a:t>
            </a:r>
          </a:p>
          <a:p>
            <a:pPr lvl="1">
              <a:buFont typeface="Arial" panose="020B0604020202020204" pitchFamily="34" charset="0"/>
              <a:buChar char="-"/>
              <a:defRPr/>
            </a:pPr>
            <a:r>
              <a:rPr lang="en-US" sz="1400" dirty="0">
                <a:solidFill>
                  <a:srgbClr val="1C3D7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Sub-bullet point</a:t>
            </a:r>
          </a:p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59352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text + image + caption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5">
            <a:extLst>
              <a:ext uri="{FF2B5EF4-FFF2-40B4-BE49-F238E27FC236}">
                <a16:creationId xmlns:a16="http://schemas.microsoft.com/office/drawing/2014/main" id="{FA0FF9DD-FA38-C644-8804-531A719824B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572001" y="1322602"/>
            <a:ext cx="2098675" cy="1242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tx2"/>
                </a:solidFill>
                <a:latin typeface="4 Text" pitchFamily="2" charset="77"/>
              </a:defRPr>
            </a:lvl1pPr>
          </a:lstStyle>
          <a:p>
            <a:r>
              <a:rPr lang="en-US" dirty="0"/>
              <a:t>Drag and drop image</a:t>
            </a:r>
          </a:p>
        </p:txBody>
      </p:sp>
      <p:sp>
        <p:nvSpPr>
          <p:cNvPr id="22" name="Picture Placeholder 5">
            <a:extLst>
              <a:ext uri="{FF2B5EF4-FFF2-40B4-BE49-F238E27FC236}">
                <a16:creationId xmlns:a16="http://schemas.microsoft.com/office/drawing/2014/main" id="{EBDDE399-7978-8146-B813-A0B3CFED1CCE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4572001" y="2874141"/>
            <a:ext cx="2098675" cy="124076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tx2"/>
                </a:solidFill>
                <a:latin typeface="4 Text" pitchFamily="2" charset="77"/>
              </a:defRPr>
            </a:lvl1pPr>
          </a:lstStyle>
          <a:p>
            <a:r>
              <a:rPr lang="en-US" dirty="0"/>
              <a:t>Drag and drop image</a:t>
            </a:r>
          </a:p>
        </p:txBody>
      </p:sp>
      <p:sp>
        <p:nvSpPr>
          <p:cNvPr id="23" name="Text Placeholder 8">
            <a:extLst>
              <a:ext uri="{FF2B5EF4-FFF2-40B4-BE49-F238E27FC236}">
                <a16:creationId xmlns:a16="http://schemas.microsoft.com/office/drawing/2014/main" id="{C8558A91-5849-F74E-9FFB-8BB3E3F86F0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571999" y="2607606"/>
            <a:ext cx="2098676" cy="8795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000" b="0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2pPr>
            <a:lvl3pPr marL="6858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3pPr>
            <a:lvl4pPr marL="10287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4pPr>
            <a:lvl5pPr marL="13716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5pPr>
          </a:lstStyle>
          <a:p>
            <a:pPr lvl="0"/>
            <a:r>
              <a:rPr lang="en-US" dirty="0"/>
              <a:t>Click to edit caption: Arial Regular 10pt</a:t>
            </a:r>
          </a:p>
        </p:txBody>
      </p:sp>
      <p:sp>
        <p:nvSpPr>
          <p:cNvPr id="24" name="Text Placeholder 8">
            <a:extLst>
              <a:ext uri="{FF2B5EF4-FFF2-40B4-BE49-F238E27FC236}">
                <a16:creationId xmlns:a16="http://schemas.microsoft.com/office/drawing/2014/main" id="{C8558A91-5849-F74E-9FFB-8BB3E3F86F0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571999" y="4173000"/>
            <a:ext cx="2098676" cy="8795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000" b="0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2pPr>
            <a:lvl3pPr marL="6858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3pPr>
            <a:lvl4pPr marL="10287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4pPr>
            <a:lvl5pPr marL="13716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5pPr>
          </a:lstStyle>
          <a:p>
            <a:pPr lvl="0"/>
            <a:r>
              <a:rPr lang="en-US" dirty="0"/>
              <a:t>Click to edit caption: Arial Regular 10pt</a:t>
            </a:r>
          </a:p>
        </p:txBody>
      </p:sp>
      <p:sp>
        <p:nvSpPr>
          <p:cNvPr id="33" name="Picture Placeholder 5">
            <a:extLst>
              <a:ext uri="{FF2B5EF4-FFF2-40B4-BE49-F238E27FC236}">
                <a16:creationId xmlns:a16="http://schemas.microsoft.com/office/drawing/2014/main" id="{FA0FF9DD-FA38-C644-8804-531A719824B2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6767513" y="1322601"/>
            <a:ext cx="2098675" cy="279230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tx2"/>
                </a:solidFill>
                <a:latin typeface="4 Text" pitchFamily="2" charset="77"/>
              </a:defRPr>
            </a:lvl1pPr>
          </a:lstStyle>
          <a:p>
            <a:r>
              <a:rPr lang="en-US" dirty="0"/>
              <a:t>Drag and drop image</a:t>
            </a:r>
          </a:p>
        </p:txBody>
      </p:sp>
      <p:sp>
        <p:nvSpPr>
          <p:cNvPr id="34" name="Text Placeholder 8">
            <a:extLst>
              <a:ext uri="{FF2B5EF4-FFF2-40B4-BE49-F238E27FC236}">
                <a16:creationId xmlns:a16="http://schemas.microsoft.com/office/drawing/2014/main" id="{C8558A91-5849-F74E-9FFB-8BB3E3F86F0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767512" y="4177950"/>
            <a:ext cx="2098676" cy="8795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000" b="0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2pPr>
            <a:lvl3pPr marL="6858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3pPr>
            <a:lvl4pPr marL="10287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4pPr>
            <a:lvl5pPr marL="13716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5pPr>
          </a:lstStyle>
          <a:p>
            <a:pPr lvl="0"/>
            <a:r>
              <a:rPr lang="en-US" dirty="0"/>
              <a:t>Click to edit caption: Arial Regular 10pt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quarter" idx="10" hasCustomPrompt="1"/>
          </p:nvPr>
        </p:nvSpPr>
        <p:spPr>
          <a:xfrm>
            <a:off x="186596" y="262396"/>
            <a:ext cx="8672097" cy="10363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500" b="1">
                <a:solidFill>
                  <a:srgbClr val="1C3D7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 (up to 2 lines) – </a:t>
            </a:r>
            <a:br>
              <a:rPr lang="en-US" dirty="0"/>
            </a:br>
            <a:r>
              <a:rPr lang="en-US" dirty="0"/>
              <a:t>Arial Bold 25pt title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7216A11E-B4A5-4F26-9049-F166D72D625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6597" y="1311275"/>
            <a:ext cx="4288564" cy="2952750"/>
          </a:xfrm>
          <a:prstGeom prst="rect">
            <a:avLst/>
          </a:prstGeom>
        </p:spPr>
        <p:txBody>
          <a:bodyPr/>
          <a:lstStyle>
            <a:lvl1pPr marL="285750" indent="-285750">
              <a:buFont typeface="Arial" panose="020B0604020202020204" pitchFamily="34" charset="0"/>
              <a:buChar char="•"/>
              <a:defRPr sz="1400">
                <a:solidFill>
                  <a:srgbClr val="1C3D74"/>
                </a:solidFill>
                <a:latin typeface="+mj-lt"/>
              </a:defRPr>
            </a:lvl1pPr>
            <a:lvl2pPr>
              <a:buFont typeface="Arial" panose="020B0604020202020204" pitchFamily="34" charset="0"/>
              <a:buChar char="-"/>
              <a:defRPr sz="1400">
                <a:solidFill>
                  <a:srgbClr val="1C3D74"/>
                </a:solidFill>
                <a:latin typeface="+mj-lt"/>
              </a:defRPr>
            </a:lvl2pPr>
            <a:lvl3pPr>
              <a:defRPr>
                <a:solidFill>
                  <a:srgbClr val="1C3D74"/>
                </a:solidFill>
                <a:latin typeface="+mj-lt"/>
              </a:defRPr>
            </a:lvl3pPr>
            <a:lvl4pPr>
              <a:defRPr>
                <a:solidFill>
                  <a:srgbClr val="1C3D74"/>
                </a:solidFill>
                <a:latin typeface="+mj-lt"/>
              </a:defRPr>
            </a:lvl4pPr>
            <a:lvl5pPr>
              <a:defRPr>
                <a:solidFill>
                  <a:srgbClr val="1C3D74"/>
                </a:solidFill>
                <a:latin typeface="+mj-lt"/>
              </a:defRPr>
            </a:lvl5pPr>
          </a:lstStyle>
          <a:p>
            <a:pPr marL="0" indent="0">
              <a:buNone/>
            </a:pPr>
            <a:r>
              <a:rPr lang="en-US" dirty="0"/>
              <a:t>Click to edit Master title style – Arial Regular 14pt</a:t>
            </a:r>
          </a:p>
          <a:p>
            <a:r>
              <a:rPr lang="en-US" dirty="0"/>
              <a:t>Bullet points</a:t>
            </a:r>
          </a:p>
          <a:p>
            <a:pPr>
              <a:defRPr/>
            </a:pPr>
            <a:r>
              <a:rPr lang="en-US" dirty="0"/>
              <a:t>Bullet points</a:t>
            </a:r>
          </a:p>
          <a:p>
            <a:pPr>
              <a:defRPr/>
            </a:pPr>
            <a:r>
              <a:rPr lang="en-US" dirty="0"/>
              <a:t>Bullet points</a:t>
            </a:r>
          </a:p>
          <a:p>
            <a:pPr lvl="1">
              <a:buFont typeface="Arial" panose="020B0604020202020204" pitchFamily="34" charset="0"/>
              <a:buChar char="-"/>
              <a:defRPr/>
            </a:pPr>
            <a:r>
              <a:rPr lang="en-US" sz="1400" dirty="0">
                <a:solidFill>
                  <a:srgbClr val="1C3D7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Sub-bullet point</a:t>
            </a:r>
          </a:p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99232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text + image + caption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5">
            <a:extLst>
              <a:ext uri="{FF2B5EF4-FFF2-40B4-BE49-F238E27FC236}">
                <a16:creationId xmlns:a16="http://schemas.microsoft.com/office/drawing/2014/main" id="{FA0FF9DD-FA38-C644-8804-531A719824B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572001" y="1322602"/>
            <a:ext cx="4305300" cy="1242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tx2"/>
                </a:solidFill>
                <a:latin typeface="4 Text" pitchFamily="2" charset="77"/>
              </a:defRPr>
            </a:lvl1pPr>
          </a:lstStyle>
          <a:p>
            <a:r>
              <a:rPr lang="en-US" dirty="0"/>
              <a:t>Drag and drop image</a:t>
            </a:r>
          </a:p>
        </p:txBody>
      </p:sp>
      <p:sp>
        <p:nvSpPr>
          <p:cNvPr id="22" name="Text Placeholder 8">
            <a:extLst>
              <a:ext uri="{FF2B5EF4-FFF2-40B4-BE49-F238E27FC236}">
                <a16:creationId xmlns:a16="http://schemas.microsoft.com/office/drawing/2014/main" id="{C8558A91-5849-F74E-9FFB-8BB3E3F86F0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571999" y="2607606"/>
            <a:ext cx="4305302" cy="8795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000" b="0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2pPr>
            <a:lvl3pPr marL="6858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3pPr>
            <a:lvl4pPr marL="10287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4pPr>
            <a:lvl5pPr marL="13716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5pPr>
          </a:lstStyle>
          <a:p>
            <a:pPr lvl="0"/>
            <a:r>
              <a:rPr lang="en-US" dirty="0"/>
              <a:t>Click to edit caption: Arial Regular 10pt</a:t>
            </a:r>
          </a:p>
        </p:txBody>
      </p:sp>
      <p:sp>
        <p:nvSpPr>
          <p:cNvPr id="23" name="Picture Placeholder 5">
            <a:extLst>
              <a:ext uri="{FF2B5EF4-FFF2-40B4-BE49-F238E27FC236}">
                <a16:creationId xmlns:a16="http://schemas.microsoft.com/office/drawing/2014/main" id="{EBDDE399-7978-8146-B813-A0B3CFED1CCE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4572001" y="2874141"/>
            <a:ext cx="2098675" cy="124076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tx2"/>
                </a:solidFill>
                <a:latin typeface="4 Text" pitchFamily="2" charset="77"/>
              </a:defRPr>
            </a:lvl1pPr>
          </a:lstStyle>
          <a:p>
            <a:r>
              <a:rPr lang="en-US" dirty="0"/>
              <a:t>Drag and drop image</a:t>
            </a:r>
          </a:p>
        </p:txBody>
      </p:sp>
      <p:sp>
        <p:nvSpPr>
          <p:cNvPr id="24" name="Text Placeholder 8">
            <a:extLst>
              <a:ext uri="{FF2B5EF4-FFF2-40B4-BE49-F238E27FC236}">
                <a16:creationId xmlns:a16="http://schemas.microsoft.com/office/drawing/2014/main" id="{C8558A91-5849-F74E-9FFB-8BB3E3F86F0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571999" y="4173000"/>
            <a:ext cx="2098676" cy="8795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000" b="0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2pPr>
            <a:lvl3pPr marL="6858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3pPr>
            <a:lvl4pPr marL="10287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4pPr>
            <a:lvl5pPr marL="13716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5pPr>
          </a:lstStyle>
          <a:p>
            <a:pPr lvl="0"/>
            <a:r>
              <a:rPr lang="en-US" dirty="0"/>
              <a:t>Click to edit caption: Arial Regular 10pt</a:t>
            </a:r>
          </a:p>
        </p:txBody>
      </p:sp>
      <p:sp>
        <p:nvSpPr>
          <p:cNvPr id="25" name="Picture Placeholder 5">
            <a:extLst>
              <a:ext uri="{FF2B5EF4-FFF2-40B4-BE49-F238E27FC236}">
                <a16:creationId xmlns:a16="http://schemas.microsoft.com/office/drawing/2014/main" id="{EBDDE399-7978-8146-B813-A0B3CFED1CCE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6778626" y="2877213"/>
            <a:ext cx="2098675" cy="124076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tx2"/>
                </a:solidFill>
                <a:latin typeface="4 Text" pitchFamily="2" charset="77"/>
              </a:defRPr>
            </a:lvl1pPr>
          </a:lstStyle>
          <a:p>
            <a:r>
              <a:rPr lang="en-US" dirty="0"/>
              <a:t>Drag and drop image</a:t>
            </a:r>
          </a:p>
        </p:txBody>
      </p:sp>
      <p:sp>
        <p:nvSpPr>
          <p:cNvPr id="26" name="Text Placeholder 8">
            <a:extLst>
              <a:ext uri="{FF2B5EF4-FFF2-40B4-BE49-F238E27FC236}">
                <a16:creationId xmlns:a16="http://schemas.microsoft.com/office/drawing/2014/main" id="{C8558A91-5849-F74E-9FFB-8BB3E3F86F0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778624" y="4176072"/>
            <a:ext cx="2098676" cy="8795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000" b="0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2pPr>
            <a:lvl3pPr marL="6858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3pPr>
            <a:lvl4pPr marL="10287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4pPr>
            <a:lvl5pPr marL="13716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5pPr>
          </a:lstStyle>
          <a:p>
            <a:pPr lvl="0"/>
            <a:r>
              <a:rPr lang="en-US" dirty="0"/>
              <a:t>Click to edit caption: Arial Regular 10pt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sz="quarter" idx="10" hasCustomPrompt="1"/>
          </p:nvPr>
        </p:nvSpPr>
        <p:spPr>
          <a:xfrm>
            <a:off x="186596" y="262396"/>
            <a:ext cx="8672097" cy="10363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500" b="1">
                <a:solidFill>
                  <a:srgbClr val="1C3D7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 (up to 2 lines) – </a:t>
            </a:r>
            <a:br>
              <a:rPr lang="en-US" dirty="0"/>
            </a:br>
            <a:r>
              <a:rPr lang="en-US" dirty="0"/>
              <a:t>Arial Bold 25pt title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11A76B9A-C73D-41F4-848B-7B422BD2540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6597" y="1311275"/>
            <a:ext cx="4288564" cy="2952750"/>
          </a:xfrm>
          <a:prstGeom prst="rect">
            <a:avLst/>
          </a:prstGeom>
        </p:spPr>
        <p:txBody>
          <a:bodyPr/>
          <a:lstStyle>
            <a:lvl1pPr marL="285750" indent="-285750">
              <a:buFont typeface="Arial" panose="020B0604020202020204" pitchFamily="34" charset="0"/>
              <a:buChar char="•"/>
              <a:defRPr sz="1400">
                <a:solidFill>
                  <a:srgbClr val="1C3D74"/>
                </a:solidFill>
                <a:latin typeface="+mj-lt"/>
              </a:defRPr>
            </a:lvl1pPr>
            <a:lvl2pPr>
              <a:buFont typeface="Arial" panose="020B0604020202020204" pitchFamily="34" charset="0"/>
              <a:buChar char="-"/>
              <a:defRPr sz="1400">
                <a:solidFill>
                  <a:srgbClr val="1C3D74"/>
                </a:solidFill>
                <a:latin typeface="+mj-lt"/>
              </a:defRPr>
            </a:lvl2pPr>
            <a:lvl3pPr>
              <a:defRPr>
                <a:solidFill>
                  <a:srgbClr val="1C3D74"/>
                </a:solidFill>
                <a:latin typeface="+mj-lt"/>
              </a:defRPr>
            </a:lvl3pPr>
            <a:lvl4pPr>
              <a:defRPr>
                <a:solidFill>
                  <a:srgbClr val="1C3D74"/>
                </a:solidFill>
                <a:latin typeface="+mj-lt"/>
              </a:defRPr>
            </a:lvl4pPr>
            <a:lvl5pPr>
              <a:defRPr>
                <a:solidFill>
                  <a:srgbClr val="1C3D74"/>
                </a:solidFill>
                <a:latin typeface="+mj-lt"/>
              </a:defRPr>
            </a:lvl5pPr>
          </a:lstStyle>
          <a:p>
            <a:pPr marL="0" indent="0">
              <a:buNone/>
            </a:pPr>
            <a:r>
              <a:rPr lang="en-US" dirty="0"/>
              <a:t>Click to edit Master title style – Arial Regular 14pt</a:t>
            </a:r>
          </a:p>
          <a:p>
            <a:r>
              <a:rPr lang="en-US" dirty="0"/>
              <a:t>Bullet points</a:t>
            </a:r>
          </a:p>
          <a:p>
            <a:pPr>
              <a:defRPr/>
            </a:pPr>
            <a:r>
              <a:rPr lang="en-US" dirty="0"/>
              <a:t>Bullet points</a:t>
            </a:r>
          </a:p>
          <a:p>
            <a:pPr>
              <a:defRPr/>
            </a:pPr>
            <a:r>
              <a:rPr lang="en-US" dirty="0"/>
              <a:t>Bullet points</a:t>
            </a:r>
          </a:p>
          <a:p>
            <a:pPr lvl="1">
              <a:buFont typeface="Arial" panose="020B0604020202020204" pitchFamily="34" charset="0"/>
              <a:buChar char="-"/>
              <a:defRPr/>
            </a:pPr>
            <a:r>
              <a:rPr lang="en-US" sz="1400" dirty="0">
                <a:solidFill>
                  <a:srgbClr val="1C3D7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Sub-bullet point</a:t>
            </a:r>
          </a:p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85009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2 column text + image + ca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5">
            <a:extLst>
              <a:ext uri="{FF2B5EF4-FFF2-40B4-BE49-F238E27FC236}">
                <a16:creationId xmlns:a16="http://schemas.microsoft.com/office/drawing/2014/main" id="{FA0FF9DD-FA38-C644-8804-531A719824B2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6102847" y="1322601"/>
            <a:ext cx="2763341" cy="279230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tx2"/>
                </a:solidFill>
                <a:latin typeface="4 Text" pitchFamily="2" charset="77"/>
              </a:defRPr>
            </a:lvl1pPr>
          </a:lstStyle>
          <a:p>
            <a:r>
              <a:rPr lang="en-US" dirty="0"/>
              <a:t>Drag and drop image</a:t>
            </a:r>
          </a:p>
        </p:txBody>
      </p:sp>
      <p:sp>
        <p:nvSpPr>
          <p:cNvPr id="20" name="Text Placeholder 8">
            <a:extLst>
              <a:ext uri="{FF2B5EF4-FFF2-40B4-BE49-F238E27FC236}">
                <a16:creationId xmlns:a16="http://schemas.microsoft.com/office/drawing/2014/main" id="{C8558A91-5849-F74E-9FFB-8BB3E3F86F0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102847" y="4177950"/>
            <a:ext cx="2763341" cy="8795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000" b="0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2pPr>
            <a:lvl3pPr marL="6858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3pPr>
            <a:lvl4pPr marL="10287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4pPr>
            <a:lvl5pPr marL="13716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5pPr>
          </a:lstStyle>
          <a:p>
            <a:pPr lvl="0"/>
            <a:r>
              <a:rPr lang="en-US" dirty="0"/>
              <a:t>Click to edit caption: Arial Regular 10pt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0" hasCustomPrompt="1"/>
          </p:nvPr>
        </p:nvSpPr>
        <p:spPr>
          <a:xfrm>
            <a:off x="186596" y="262396"/>
            <a:ext cx="8672097" cy="10363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500" b="1">
                <a:solidFill>
                  <a:srgbClr val="1C3D7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 (up to 2 lines) – </a:t>
            </a:r>
            <a:br>
              <a:rPr lang="en-US" dirty="0"/>
            </a:br>
            <a:r>
              <a:rPr lang="en-US" dirty="0"/>
              <a:t>Arial Bold 25pt title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6B742EC7-0905-4619-9932-945C15BD9FB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144721" y="1311275"/>
            <a:ext cx="2854557" cy="2952750"/>
          </a:xfrm>
          <a:prstGeom prst="rect">
            <a:avLst/>
          </a:prstGeom>
        </p:spPr>
        <p:txBody>
          <a:bodyPr/>
          <a:lstStyle>
            <a:lvl1pPr marL="285750" indent="-285750">
              <a:buFont typeface="Arial" panose="020B0604020202020204" pitchFamily="34" charset="0"/>
              <a:buChar char="•"/>
              <a:defRPr sz="1400">
                <a:solidFill>
                  <a:srgbClr val="1C3D74"/>
                </a:solidFill>
                <a:latin typeface="+mj-lt"/>
              </a:defRPr>
            </a:lvl1pPr>
            <a:lvl2pPr marL="457200" indent="0">
              <a:buFont typeface="Arial" panose="020B0604020202020204" pitchFamily="34" charset="0"/>
              <a:buNone/>
              <a:defRPr sz="1400">
                <a:solidFill>
                  <a:srgbClr val="1C3D74"/>
                </a:solidFill>
                <a:latin typeface="+mj-lt"/>
              </a:defRPr>
            </a:lvl2pPr>
            <a:lvl3pPr>
              <a:defRPr>
                <a:solidFill>
                  <a:srgbClr val="1C3D74"/>
                </a:solidFill>
                <a:latin typeface="+mj-lt"/>
              </a:defRPr>
            </a:lvl3pPr>
            <a:lvl4pPr>
              <a:defRPr>
                <a:solidFill>
                  <a:srgbClr val="1C3D74"/>
                </a:solidFill>
                <a:latin typeface="+mj-lt"/>
              </a:defRPr>
            </a:lvl4pPr>
            <a:lvl5pPr>
              <a:defRPr>
                <a:solidFill>
                  <a:srgbClr val="1C3D74"/>
                </a:solidFill>
                <a:latin typeface="+mj-lt"/>
              </a:defRPr>
            </a:lvl5pPr>
          </a:lstStyle>
          <a:p>
            <a:pPr marL="0" indent="0">
              <a:buNone/>
            </a:pPr>
            <a:r>
              <a:rPr lang="en-US" dirty="0"/>
              <a:t>Click to edit Master title style – Arial Regular 14pt</a:t>
            </a:r>
          </a:p>
          <a:p>
            <a:r>
              <a:rPr lang="en-US" dirty="0"/>
              <a:t>Bullet points</a:t>
            </a:r>
          </a:p>
          <a:p>
            <a:pPr>
              <a:defRPr/>
            </a:pPr>
            <a:r>
              <a:rPr lang="en-US" dirty="0"/>
              <a:t>Bullet points</a:t>
            </a:r>
          </a:p>
          <a:p>
            <a:pPr>
              <a:defRPr/>
            </a:pPr>
            <a:r>
              <a:rPr lang="en-US" dirty="0"/>
              <a:t>Bullet points</a:t>
            </a:r>
          </a:p>
          <a:p>
            <a:pPr lvl="1">
              <a:buFont typeface="Arial" panose="020B0604020202020204" pitchFamily="34" charset="0"/>
              <a:buChar char="-"/>
              <a:defRPr/>
            </a:pPr>
            <a:r>
              <a:rPr lang="en-US" sz="1400" dirty="0">
                <a:solidFill>
                  <a:srgbClr val="1C3D7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Sub-bullet point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E839734A-FE59-489D-8235-3CE5E3DE21E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86595" y="1311275"/>
            <a:ext cx="2854557" cy="2952750"/>
          </a:xfrm>
          <a:prstGeom prst="rect">
            <a:avLst/>
          </a:prstGeom>
        </p:spPr>
        <p:txBody>
          <a:bodyPr/>
          <a:lstStyle>
            <a:lvl1pPr marL="285750" indent="-285750">
              <a:buFont typeface="Arial" panose="020B0604020202020204" pitchFamily="34" charset="0"/>
              <a:buChar char="•"/>
              <a:defRPr sz="1400">
                <a:solidFill>
                  <a:srgbClr val="1C3D74"/>
                </a:solidFill>
                <a:latin typeface="+mj-lt"/>
              </a:defRPr>
            </a:lvl1pPr>
            <a:lvl2pPr>
              <a:buFont typeface="Arial" panose="020B0604020202020204" pitchFamily="34" charset="0"/>
              <a:buChar char="-"/>
              <a:defRPr sz="1400">
                <a:solidFill>
                  <a:srgbClr val="1C3D74"/>
                </a:solidFill>
                <a:latin typeface="+mj-lt"/>
              </a:defRPr>
            </a:lvl2pPr>
            <a:lvl3pPr>
              <a:defRPr>
                <a:solidFill>
                  <a:srgbClr val="1C3D74"/>
                </a:solidFill>
                <a:latin typeface="+mj-lt"/>
              </a:defRPr>
            </a:lvl3pPr>
            <a:lvl4pPr>
              <a:defRPr>
                <a:solidFill>
                  <a:srgbClr val="1C3D74"/>
                </a:solidFill>
                <a:latin typeface="+mj-lt"/>
              </a:defRPr>
            </a:lvl4pPr>
            <a:lvl5pPr>
              <a:defRPr>
                <a:solidFill>
                  <a:srgbClr val="1C3D74"/>
                </a:solidFill>
                <a:latin typeface="+mj-lt"/>
              </a:defRPr>
            </a:lvl5pPr>
          </a:lstStyle>
          <a:p>
            <a:pPr marL="0" indent="0">
              <a:buNone/>
            </a:pPr>
            <a:r>
              <a:rPr lang="en-US" dirty="0"/>
              <a:t>Click to edit Master title style – Arial Regular 14pt</a:t>
            </a:r>
          </a:p>
          <a:p>
            <a:r>
              <a:rPr lang="en-US" dirty="0"/>
              <a:t>Bullet points</a:t>
            </a:r>
          </a:p>
          <a:p>
            <a:pPr>
              <a:defRPr/>
            </a:pPr>
            <a:r>
              <a:rPr lang="en-US" dirty="0"/>
              <a:t>Bullet points</a:t>
            </a:r>
          </a:p>
          <a:p>
            <a:pPr>
              <a:defRPr/>
            </a:pPr>
            <a:r>
              <a:rPr lang="en-US" dirty="0"/>
              <a:t>Bullet points</a:t>
            </a:r>
          </a:p>
          <a:p>
            <a:pPr lvl="1">
              <a:buFont typeface="Arial" panose="020B0604020202020204" pitchFamily="34" charset="0"/>
              <a:buChar char="-"/>
              <a:defRPr/>
            </a:pPr>
            <a:r>
              <a:rPr lang="en-US" sz="1400" dirty="0">
                <a:solidFill>
                  <a:srgbClr val="1C3D7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Sub-bullet point</a:t>
            </a:r>
          </a:p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171970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1 column text + image +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5">
            <a:extLst>
              <a:ext uri="{FF2B5EF4-FFF2-40B4-BE49-F238E27FC236}">
                <a16:creationId xmlns:a16="http://schemas.microsoft.com/office/drawing/2014/main" id="{EBDDE399-7978-8146-B813-A0B3CFED1CCE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2496620" y="1309603"/>
            <a:ext cx="6380681" cy="280837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tx2"/>
                </a:solidFill>
                <a:latin typeface="4 Text" pitchFamily="2" charset="77"/>
              </a:defRPr>
            </a:lvl1pPr>
          </a:lstStyle>
          <a:p>
            <a:r>
              <a:rPr lang="en-US" dirty="0"/>
              <a:t>Drag and drop image</a:t>
            </a: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C8558A91-5849-F74E-9FFB-8BB3E3F86F0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496620" y="4176072"/>
            <a:ext cx="6380680" cy="8795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000" b="0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2pPr>
            <a:lvl3pPr marL="6858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3pPr>
            <a:lvl4pPr marL="10287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4pPr>
            <a:lvl5pPr marL="13716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5pPr>
          </a:lstStyle>
          <a:p>
            <a:pPr lvl="0"/>
            <a:r>
              <a:rPr lang="en-US" dirty="0"/>
              <a:t>Click to edit caption: Arial Regular 10pt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0" hasCustomPrompt="1"/>
          </p:nvPr>
        </p:nvSpPr>
        <p:spPr>
          <a:xfrm>
            <a:off x="186596" y="262396"/>
            <a:ext cx="8672097" cy="10363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500" b="1">
                <a:solidFill>
                  <a:srgbClr val="1C3D7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 (up to 2 lines) – </a:t>
            </a:r>
            <a:br>
              <a:rPr lang="en-US" dirty="0"/>
            </a:br>
            <a:r>
              <a:rPr lang="en-US" dirty="0"/>
              <a:t>Arial Bold 25pt title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7C490C0-3F42-428E-9663-C0315B61F18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6597" y="1311275"/>
            <a:ext cx="2126297" cy="2952750"/>
          </a:xfrm>
          <a:prstGeom prst="rect">
            <a:avLst/>
          </a:prstGeom>
        </p:spPr>
        <p:txBody>
          <a:bodyPr/>
          <a:lstStyle>
            <a:lvl1pPr marL="285750" indent="-285750">
              <a:buFont typeface="Arial" panose="020B0604020202020204" pitchFamily="34" charset="0"/>
              <a:buChar char="•"/>
              <a:defRPr sz="1400">
                <a:solidFill>
                  <a:srgbClr val="1C3D74"/>
                </a:solidFill>
                <a:latin typeface="+mj-lt"/>
              </a:defRPr>
            </a:lvl1pPr>
            <a:lvl2pPr>
              <a:buFont typeface="Arial" panose="020B0604020202020204" pitchFamily="34" charset="0"/>
              <a:buChar char="-"/>
              <a:defRPr sz="1400">
                <a:solidFill>
                  <a:srgbClr val="1C3D74"/>
                </a:solidFill>
                <a:latin typeface="+mj-lt"/>
              </a:defRPr>
            </a:lvl2pPr>
            <a:lvl3pPr>
              <a:defRPr>
                <a:solidFill>
                  <a:srgbClr val="1C3D74"/>
                </a:solidFill>
                <a:latin typeface="+mj-lt"/>
              </a:defRPr>
            </a:lvl3pPr>
            <a:lvl4pPr>
              <a:defRPr>
                <a:solidFill>
                  <a:srgbClr val="1C3D74"/>
                </a:solidFill>
                <a:latin typeface="+mj-lt"/>
              </a:defRPr>
            </a:lvl4pPr>
            <a:lvl5pPr>
              <a:defRPr>
                <a:solidFill>
                  <a:srgbClr val="1C3D74"/>
                </a:solidFill>
                <a:latin typeface="+mj-lt"/>
              </a:defRPr>
            </a:lvl5pPr>
          </a:lstStyle>
          <a:p>
            <a:pPr marL="0" indent="0">
              <a:buNone/>
            </a:pPr>
            <a:r>
              <a:rPr lang="en-US" dirty="0"/>
              <a:t>Click to edit Master title style – Arial Regular 14pt</a:t>
            </a:r>
          </a:p>
          <a:p>
            <a:r>
              <a:rPr lang="en-US" dirty="0"/>
              <a:t>Bullet points</a:t>
            </a:r>
          </a:p>
          <a:p>
            <a:pPr>
              <a:defRPr/>
            </a:pPr>
            <a:r>
              <a:rPr lang="en-US" dirty="0"/>
              <a:t>Bullet points</a:t>
            </a:r>
          </a:p>
          <a:p>
            <a:pPr>
              <a:defRPr/>
            </a:pPr>
            <a:r>
              <a:rPr lang="en-US" dirty="0"/>
              <a:t>Bullet points</a:t>
            </a:r>
          </a:p>
          <a:p>
            <a:pPr lvl="1">
              <a:buFont typeface="Arial" panose="020B0604020202020204" pitchFamily="34" charset="0"/>
              <a:buChar char="-"/>
              <a:defRPr/>
            </a:pPr>
            <a:r>
              <a:rPr lang="en-US" sz="1400" dirty="0">
                <a:solidFill>
                  <a:srgbClr val="1C3D7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Sub-bullet point</a:t>
            </a:r>
          </a:p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394508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hero image +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FA0FF9DD-FA38-C644-8804-531A719824B2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287339" y="1322601"/>
            <a:ext cx="8578850" cy="279230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tx2"/>
                </a:solidFill>
                <a:latin typeface="4 Text" pitchFamily="2" charset="77"/>
              </a:defRPr>
            </a:lvl1pPr>
          </a:lstStyle>
          <a:p>
            <a:r>
              <a:rPr lang="en-US" dirty="0"/>
              <a:t>Drag and drop image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C8558A91-5849-F74E-9FFB-8BB3E3F86F0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87339" y="4177950"/>
            <a:ext cx="8578850" cy="8795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000" b="0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2pPr>
            <a:lvl3pPr marL="6858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3pPr>
            <a:lvl4pPr marL="10287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4pPr>
            <a:lvl5pPr marL="13716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5pPr>
          </a:lstStyle>
          <a:p>
            <a:pPr lvl="0"/>
            <a:r>
              <a:rPr lang="en-US" dirty="0"/>
              <a:t>Click to edit caption: Arial Regular 10pt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sz="quarter" idx="10" hasCustomPrompt="1"/>
          </p:nvPr>
        </p:nvSpPr>
        <p:spPr>
          <a:xfrm>
            <a:off x="186596" y="262396"/>
            <a:ext cx="8672097" cy="10363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500" b="1">
                <a:solidFill>
                  <a:srgbClr val="1C3D7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 (up to 2 lines) – </a:t>
            </a:r>
            <a:br>
              <a:rPr lang="en-US" dirty="0"/>
            </a:br>
            <a:r>
              <a:rPr lang="en-US" dirty="0"/>
              <a:t>Arial Bold 25pt title</a:t>
            </a:r>
          </a:p>
        </p:txBody>
      </p:sp>
    </p:spTree>
    <p:extLst>
      <p:ext uri="{BB962C8B-B14F-4D97-AF65-F5344CB8AC3E}">
        <p14:creationId xmlns:p14="http://schemas.microsoft.com/office/powerpoint/2010/main" val="346159125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ro image +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5">
            <a:extLst>
              <a:ext uri="{FF2B5EF4-FFF2-40B4-BE49-F238E27FC236}">
                <a16:creationId xmlns:a16="http://schemas.microsoft.com/office/drawing/2014/main" id="{EBDDE399-7978-8146-B813-A0B3CFED1CCE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279400" y="250826"/>
            <a:ext cx="8597901" cy="386714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tx2"/>
                </a:solidFill>
                <a:latin typeface="4 Text" pitchFamily="2" charset="77"/>
              </a:defRPr>
            </a:lvl1pPr>
          </a:lstStyle>
          <a:p>
            <a:r>
              <a:rPr lang="en-US" dirty="0"/>
              <a:t>Drag and drop image</a:t>
            </a:r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C8558A91-5849-F74E-9FFB-8BB3E3F86F0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87339" y="4177950"/>
            <a:ext cx="8578850" cy="8795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000" b="0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2pPr>
            <a:lvl3pPr marL="6858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3pPr>
            <a:lvl4pPr marL="10287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4pPr>
            <a:lvl5pPr marL="1371600" indent="0">
              <a:buNone/>
              <a:defRPr sz="1000">
                <a:solidFill>
                  <a:schemeClr val="accent5"/>
                </a:solidFill>
                <a:latin typeface="Channel 4 Chadwick" pitchFamily="2" charset="77"/>
              </a:defRPr>
            </a:lvl5pPr>
          </a:lstStyle>
          <a:p>
            <a:pPr lvl="0"/>
            <a:r>
              <a:rPr lang="en-US" dirty="0"/>
              <a:t>Click to edit caption: Arial Regular 10pt</a:t>
            </a:r>
          </a:p>
        </p:txBody>
      </p:sp>
    </p:spTree>
    <p:extLst>
      <p:ext uri="{BB962C8B-B14F-4D97-AF65-F5344CB8AC3E}">
        <p14:creationId xmlns:p14="http://schemas.microsoft.com/office/powerpoint/2010/main" val="24365865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gradFill>
          <a:gsLst>
            <a:gs pos="12000">
              <a:srgbClr val="1C3D74"/>
            </a:gs>
            <a:gs pos="100000">
              <a:srgbClr val="2DB8C5"/>
            </a:gs>
          </a:gsLst>
          <a:lin ang="19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sz="quarter" idx="10" hasCustomPrompt="1"/>
          </p:nvPr>
        </p:nvSpPr>
        <p:spPr>
          <a:xfrm>
            <a:off x="943599" y="1751595"/>
            <a:ext cx="7870825" cy="11715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page – </a:t>
            </a:r>
            <a:br>
              <a:rPr lang="en-US" dirty="0"/>
            </a:br>
            <a:r>
              <a:rPr lang="en-US" dirty="0"/>
              <a:t>Arial Bold 40pt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quarter" idx="11" hasCustomPrompt="1"/>
          </p:nvPr>
        </p:nvSpPr>
        <p:spPr>
          <a:xfrm>
            <a:off x="943598" y="2973637"/>
            <a:ext cx="7870825" cy="11715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Insert sub-heading / date</a:t>
            </a:r>
          </a:p>
        </p:txBody>
      </p:sp>
    </p:spTree>
    <p:extLst>
      <p:ext uri="{BB962C8B-B14F-4D97-AF65-F5344CB8AC3E}">
        <p14:creationId xmlns:p14="http://schemas.microsoft.com/office/powerpoint/2010/main" val="128032599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D0557C50-0B31-9348-AF2A-301002B74889}"/>
              </a:ext>
            </a:extLst>
          </p:cNvPr>
          <p:cNvGrpSpPr/>
          <p:nvPr userDrawn="1"/>
        </p:nvGrpSpPr>
        <p:grpSpPr>
          <a:xfrm>
            <a:off x="203484" y="1234649"/>
            <a:ext cx="2219675" cy="1349665"/>
            <a:chOff x="1985262" y="1786188"/>
            <a:chExt cx="3594613" cy="2579532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B0759468-3783-DD45-AC2F-7E3842278B7D}"/>
                </a:ext>
              </a:extLst>
            </p:cNvPr>
            <p:cNvSpPr txBox="1"/>
            <p:nvPr/>
          </p:nvSpPr>
          <p:spPr>
            <a:xfrm>
              <a:off x="2401825" y="1786188"/>
              <a:ext cx="2677754" cy="14705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>
                  <a:solidFill>
                    <a:srgbClr val="2DB8C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19%</a:t>
              </a: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7499D1F6-6F64-E045-A629-F16A8AF17DEB}"/>
                </a:ext>
              </a:extLst>
            </p:cNvPr>
            <p:cNvCxnSpPr/>
            <p:nvPr/>
          </p:nvCxnSpPr>
          <p:spPr>
            <a:xfrm flipV="1">
              <a:off x="2114979" y="3256871"/>
              <a:ext cx="3407805" cy="10321"/>
            </a:xfrm>
            <a:prstGeom prst="line">
              <a:avLst/>
            </a:prstGeom>
            <a:ln w="28575">
              <a:solidFill>
                <a:srgbClr val="2DB8C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9D3155A-02B7-9146-95B9-2D706BFA7810}"/>
                </a:ext>
              </a:extLst>
            </p:cNvPr>
            <p:cNvSpPr txBox="1"/>
            <p:nvPr/>
          </p:nvSpPr>
          <p:spPr>
            <a:xfrm>
              <a:off x="1985262" y="3500871"/>
              <a:ext cx="3594613" cy="8648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2DB8C5"/>
                  </a:solidFill>
                  <a:latin typeface="Arial" panose="020B0604020202020204" pitchFamily="34" charset="0"/>
                  <a:ea typeface="Frutiger-Light" panose="02020603050405020304" pitchFamily="18" charset="77"/>
                  <a:cs typeface="Arial" panose="020B0604020202020204" pitchFamily="34" charset="0"/>
                </a:rPr>
                <a:t>Insert text Insert Text</a:t>
              </a:r>
            </a:p>
            <a:p>
              <a:pPr algn="ctr"/>
              <a:r>
                <a:rPr lang="en-US" sz="1400" dirty="0">
                  <a:solidFill>
                    <a:srgbClr val="2DB8C5"/>
                  </a:solidFill>
                  <a:latin typeface="Arial" panose="020B0604020202020204" pitchFamily="34" charset="0"/>
                  <a:ea typeface="Frutiger-Light" panose="02020603050405020304" pitchFamily="18" charset="77"/>
                  <a:cs typeface="Arial" panose="020B0604020202020204" pitchFamily="34" charset="0"/>
                </a:rPr>
                <a:t>Insert text Insert Text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D0557C50-0B31-9348-AF2A-301002B74889}"/>
              </a:ext>
            </a:extLst>
          </p:cNvPr>
          <p:cNvGrpSpPr/>
          <p:nvPr userDrawn="1"/>
        </p:nvGrpSpPr>
        <p:grpSpPr>
          <a:xfrm>
            <a:off x="3299430" y="1210655"/>
            <a:ext cx="2156489" cy="1349665"/>
            <a:chOff x="1985262" y="1786188"/>
            <a:chExt cx="3594613" cy="2579532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B0759468-3783-DD45-AC2F-7E3842278B7D}"/>
                </a:ext>
              </a:extLst>
            </p:cNvPr>
            <p:cNvSpPr txBox="1"/>
            <p:nvPr/>
          </p:nvSpPr>
          <p:spPr>
            <a:xfrm>
              <a:off x="2401825" y="1786188"/>
              <a:ext cx="2677754" cy="15262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>
                  <a:solidFill>
                    <a:srgbClr val="8D378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19%</a:t>
              </a:r>
            </a:p>
          </p:txBody>
        </p: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7499D1F6-6F64-E045-A629-F16A8AF17DEB}"/>
                </a:ext>
              </a:extLst>
            </p:cNvPr>
            <p:cNvCxnSpPr/>
            <p:nvPr/>
          </p:nvCxnSpPr>
          <p:spPr>
            <a:xfrm flipV="1">
              <a:off x="2114979" y="3256871"/>
              <a:ext cx="3407806" cy="10321"/>
            </a:xfrm>
            <a:prstGeom prst="line">
              <a:avLst/>
            </a:prstGeom>
            <a:ln w="28575">
              <a:solidFill>
                <a:srgbClr val="8D37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49D3155A-02B7-9146-95B9-2D706BFA7810}"/>
                </a:ext>
              </a:extLst>
            </p:cNvPr>
            <p:cNvSpPr txBox="1"/>
            <p:nvPr/>
          </p:nvSpPr>
          <p:spPr>
            <a:xfrm>
              <a:off x="1985262" y="3500872"/>
              <a:ext cx="3594613" cy="8648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8D3786"/>
                  </a:solidFill>
                  <a:latin typeface="Arial" panose="020B0604020202020204" pitchFamily="34" charset="0"/>
                  <a:ea typeface="Frutiger-Light" panose="02020603050405020304" pitchFamily="18" charset="77"/>
                  <a:cs typeface="Arial" panose="020B0604020202020204" pitchFamily="34" charset="0"/>
                </a:rPr>
                <a:t>Insert text Insert Text</a:t>
              </a:r>
            </a:p>
            <a:p>
              <a:pPr algn="ctr"/>
              <a:r>
                <a:rPr lang="en-US" sz="1400" dirty="0">
                  <a:solidFill>
                    <a:srgbClr val="8D3786"/>
                  </a:solidFill>
                  <a:latin typeface="Arial" panose="020B0604020202020204" pitchFamily="34" charset="0"/>
                  <a:ea typeface="Frutiger-Light" panose="02020603050405020304" pitchFamily="18" charset="77"/>
                  <a:cs typeface="Arial" panose="020B0604020202020204" pitchFamily="34" charset="0"/>
                </a:rPr>
                <a:t>Insert text Insert Text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D0557C50-0B31-9348-AF2A-301002B74889}"/>
              </a:ext>
            </a:extLst>
          </p:cNvPr>
          <p:cNvGrpSpPr/>
          <p:nvPr userDrawn="1"/>
        </p:nvGrpSpPr>
        <p:grpSpPr>
          <a:xfrm>
            <a:off x="6395376" y="1210655"/>
            <a:ext cx="2184743" cy="1349665"/>
            <a:chOff x="1985262" y="1786188"/>
            <a:chExt cx="3594613" cy="2579532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B0759468-3783-DD45-AC2F-7E3842278B7D}"/>
                </a:ext>
              </a:extLst>
            </p:cNvPr>
            <p:cNvSpPr txBox="1"/>
            <p:nvPr/>
          </p:nvSpPr>
          <p:spPr>
            <a:xfrm>
              <a:off x="2401825" y="1786188"/>
              <a:ext cx="2677754" cy="15262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>
                  <a:solidFill>
                    <a:srgbClr val="10746A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19%</a:t>
              </a:r>
            </a:p>
          </p:txBody>
        </p: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7499D1F6-6F64-E045-A629-F16A8AF17DEB}"/>
                </a:ext>
              </a:extLst>
            </p:cNvPr>
            <p:cNvCxnSpPr/>
            <p:nvPr/>
          </p:nvCxnSpPr>
          <p:spPr>
            <a:xfrm flipV="1">
              <a:off x="2114979" y="3256871"/>
              <a:ext cx="3407804" cy="10321"/>
            </a:xfrm>
            <a:prstGeom prst="line">
              <a:avLst/>
            </a:prstGeom>
            <a:ln w="28575">
              <a:solidFill>
                <a:srgbClr val="1074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49D3155A-02B7-9146-95B9-2D706BFA7810}"/>
                </a:ext>
              </a:extLst>
            </p:cNvPr>
            <p:cNvSpPr txBox="1"/>
            <p:nvPr/>
          </p:nvSpPr>
          <p:spPr>
            <a:xfrm>
              <a:off x="1985262" y="3500872"/>
              <a:ext cx="3594613" cy="8648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10746A"/>
                  </a:solidFill>
                  <a:latin typeface="Arial" panose="020B0604020202020204" pitchFamily="34" charset="0"/>
                  <a:ea typeface="Frutiger-Light" panose="02020603050405020304" pitchFamily="18" charset="77"/>
                  <a:cs typeface="Arial" panose="020B0604020202020204" pitchFamily="34" charset="0"/>
                </a:rPr>
                <a:t>Insert text Insert Text</a:t>
              </a:r>
            </a:p>
            <a:p>
              <a:pPr algn="ctr"/>
              <a:r>
                <a:rPr lang="en-US" sz="1400" dirty="0">
                  <a:solidFill>
                    <a:srgbClr val="10746A"/>
                  </a:solidFill>
                  <a:latin typeface="Arial" panose="020B0604020202020204" pitchFamily="34" charset="0"/>
                  <a:ea typeface="Frutiger-Light" panose="02020603050405020304" pitchFamily="18" charset="77"/>
                  <a:cs typeface="Arial" panose="020B0604020202020204" pitchFamily="34" charset="0"/>
                </a:rPr>
                <a:t>Insert text Insert Text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D0557C50-0B31-9348-AF2A-301002B74889}"/>
              </a:ext>
            </a:extLst>
          </p:cNvPr>
          <p:cNvGrpSpPr/>
          <p:nvPr userDrawn="1"/>
        </p:nvGrpSpPr>
        <p:grpSpPr>
          <a:xfrm>
            <a:off x="1800890" y="2785639"/>
            <a:ext cx="2268189" cy="1349665"/>
            <a:chOff x="1985262" y="1786188"/>
            <a:chExt cx="3594613" cy="2579532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B0759468-3783-DD45-AC2F-7E3842278B7D}"/>
                </a:ext>
              </a:extLst>
            </p:cNvPr>
            <p:cNvSpPr txBox="1"/>
            <p:nvPr/>
          </p:nvSpPr>
          <p:spPr>
            <a:xfrm>
              <a:off x="2401825" y="1786188"/>
              <a:ext cx="2677754" cy="14705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>
                  <a:solidFill>
                    <a:srgbClr val="F185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19%</a:t>
              </a:r>
            </a:p>
          </p:txBody>
        </p: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7499D1F6-6F64-E045-A629-F16A8AF17DEB}"/>
                </a:ext>
              </a:extLst>
            </p:cNvPr>
            <p:cNvCxnSpPr/>
            <p:nvPr/>
          </p:nvCxnSpPr>
          <p:spPr>
            <a:xfrm flipV="1">
              <a:off x="2114979" y="3256871"/>
              <a:ext cx="3407805" cy="10321"/>
            </a:xfrm>
            <a:prstGeom prst="line">
              <a:avLst/>
            </a:prstGeom>
            <a:ln w="28575">
              <a:solidFill>
                <a:srgbClr val="F185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49D3155A-02B7-9146-95B9-2D706BFA7810}"/>
                </a:ext>
              </a:extLst>
            </p:cNvPr>
            <p:cNvSpPr txBox="1"/>
            <p:nvPr/>
          </p:nvSpPr>
          <p:spPr>
            <a:xfrm>
              <a:off x="1985262" y="3500872"/>
              <a:ext cx="3594613" cy="8648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F18500"/>
                  </a:solidFill>
                  <a:latin typeface="Arial" panose="020B0604020202020204" pitchFamily="34" charset="0"/>
                  <a:ea typeface="Frutiger-Light" panose="02020603050405020304" pitchFamily="18" charset="77"/>
                  <a:cs typeface="Arial" panose="020B0604020202020204" pitchFamily="34" charset="0"/>
                </a:rPr>
                <a:t>Insert text Insert Text</a:t>
              </a:r>
            </a:p>
            <a:p>
              <a:pPr algn="ctr"/>
              <a:r>
                <a:rPr lang="en-US" sz="1400" dirty="0">
                  <a:solidFill>
                    <a:srgbClr val="F18500"/>
                  </a:solidFill>
                  <a:latin typeface="Arial" panose="020B0604020202020204" pitchFamily="34" charset="0"/>
                  <a:ea typeface="Frutiger-Light" panose="02020603050405020304" pitchFamily="18" charset="77"/>
                  <a:cs typeface="Arial" panose="020B0604020202020204" pitchFamily="34" charset="0"/>
                </a:rPr>
                <a:t>Insert text Insert Text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D0557C50-0B31-9348-AF2A-301002B74889}"/>
              </a:ext>
            </a:extLst>
          </p:cNvPr>
          <p:cNvGrpSpPr/>
          <p:nvPr userDrawn="1"/>
        </p:nvGrpSpPr>
        <p:grpSpPr>
          <a:xfrm>
            <a:off x="4949634" y="2785639"/>
            <a:ext cx="2289366" cy="1349665"/>
            <a:chOff x="1985262" y="1786188"/>
            <a:chExt cx="3594613" cy="2579532"/>
          </a:xfrm>
        </p:grpSpPr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B0759468-3783-DD45-AC2F-7E3842278B7D}"/>
                </a:ext>
              </a:extLst>
            </p:cNvPr>
            <p:cNvSpPr txBox="1"/>
            <p:nvPr/>
          </p:nvSpPr>
          <p:spPr>
            <a:xfrm>
              <a:off x="2401825" y="1786188"/>
              <a:ext cx="2677753" cy="14705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>
                  <a:solidFill>
                    <a:srgbClr val="73B82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19%</a:t>
              </a:r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499D1F6-6F64-E045-A629-F16A8AF17DEB}"/>
                </a:ext>
              </a:extLst>
            </p:cNvPr>
            <p:cNvCxnSpPr/>
            <p:nvPr/>
          </p:nvCxnSpPr>
          <p:spPr>
            <a:xfrm flipV="1">
              <a:off x="2114979" y="3271937"/>
              <a:ext cx="3407805" cy="10321"/>
            </a:xfrm>
            <a:prstGeom prst="line">
              <a:avLst/>
            </a:prstGeom>
            <a:ln w="28575">
              <a:solidFill>
                <a:srgbClr val="73B8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49D3155A-02B7-9146-95B9-2D706BFA7810}"/>
                </a:ext>
              </a:extLst>
            </p:cNvPr>
            <p:cNvSpPr txBox="1"/>
            <p:nvPr/>
          </p:nvSpPr>
          <p:spPr>
            <a:xfrm>
              <a:off x="1985262" y="3500872"/>
              <a:ext cx="3594613" cy="8648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73B82B"/>
                  </a:solidFill>
                  <a:latin typeface="Arial" panose="020B0604020202020204" pitchFamily="34" charset="0"/>
                  <a:ea typeface="Frutiger-Light" panose="02020603050405020304" pitchFamily="18" charset="77"/>
                  <a:cs typeface="Arial" panose="020B0604020202020204" pitchFamily="34" charset="0"/>
                </a:rPr>
                <a:t>Insert text Insert Text</a:t>
              </a:r>
            </a:p>
            <a:p>
              <a:pPr algn="ctr"/>
              <a:r>
                <a:rPr lang="en-US" sz="1400" dirty="0">
                  <a:solidFill>
                    <a:srgbClr val="73B82B"/>
                  </a:solidFill>
                  <a:latin typeface="Arial" panose="020B0604020202020204" pitchFamily="34" charset="0"/>
                  <a:ea typeface="Frutiger-Light" panose="02020603050405020304" pitchFamily="18" charset="77"/>
                  <a:cs typeface="Arial" panose="020B0604020202020204" pitchFamily="34" charset="0"/>
                </a:rPr>
                <a:t>Insert text Insert Text</a:t>
              </a:r>
            </a:p>
          </p:txBody>
        </p:sp>
      </p:grpSp>
      <p:sp>
        <p:nvSpPr>
          <p:cNvPr id="23" name="Content Placeholder 2"/>
          <p:cNvSpPr>
            <a:spLocks noGrp="1"/>
          </p:cNvSpPr>
          <p:nvPr>
            <p:ph sz="quarter" idx="10" hasCustomPrompt="1"/>
          </p:nvPr>
        </p:nvSpPr>
        <p:spPr>
          <a:xfrm>
            <a:off x="186596" y="211096"/>
            <a:ext cx="8672097" cy="11715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500" b="1">
                <a:solidFill>
                  <a:srgbClr val="1C3D7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 (up to 2 lines) – </a:t>
            </a:r>
            <a:br>
              <a:rPr lang="en-US" dirty="0"/>
            </a:br>
            <a:r>
              <a:rPr lang="en-US" dirty="0"/>
              <a:t>Arial Bold 25pt title</a:t>
            </a:r>
          </a:p>
        </p:txBody>
      </p:sp>
    </p:spTree>
    <p:extLst>
      <p:ext uri="{BB962C8B-B14F-4D97-AF65-F5344CB8AC3E}">
        <p14:creationId xmlns:p14="http://schemas.microsoft.com/office/powerpoint/2010/main" val="247687535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4348A56A-D03E-7C4E-AE8E-F896E6A5A11B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286463332"/>
              </p:ext>
            </p:extLst>
          </p:nvPr>
        </p:nvGraphicFramePr>
        <p:xfrm>
          <a:off x="2925649" y="1218723"/>
          <a:ext cx="4923808" cy="31491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Content Placeholder 2"/>
          <p:cNvSpPr>
            <a:spLocks noGrp="1"/>
          </p:cNvSpPr>
          <p:nvPr>
            <p:ph sz="quarter" idx="10" hasCustomPrompt="1"/>
          </p:nvPr>
        </p:nvSpPr>
        <p:spPr>
          <a:xfrm>
            <a:off x="186596" y="262396"/>
            <a:ext cx="8672097" cy="10363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500" b="1">
                <a:solidFill>
                  <a:srgbClr val="1C3D7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 (up to 2 lines) – </a:t>
            </a:r>
            <a:br>
              <a:rPr lang="en-US" dirty="0"/>
            </a:br>
            <a:r>
              <a:rPr lang="en-US" dirty="0"/>
              <a:t>Arial Bold 25pt title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A91CD518-0B4F-4DDD-8245-74B5057E966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6597" y="1311275"/>
            <a:ext cx="2296627" cy="2952750"/>
          </a:xfrm>
          <a:prstGeom prst="rect">
            <a:avLst/>
          </a:prstGeom>
        </p:spPr>
        <p:txBody>
          <a:bodyPr/>
          <a:lstStyle>
            <a:lvl1pPr marL="285750" indent="-285750">
              <a:buFont typeface="Arial" panose="020B0604020202020204" pitchFamily="34" charset="0"/>
              <a:buChar char="•"/>
              <a:defRPr sz="1400">
                <a:solidFill>
                  <a:srgbClr val="1C3D74"/>
                </a:solidFill>
                <a:latin typeface="+mj-lt"/>
              </a:defRPr>
            </a:lvl1pPr>
            <a:lvl2pPr>
              <a:buFont typeface="Arial" panose="020B0604020202020204" pitchFamily="34" charset="0"/>
              <a:buChar char="-"/>
              <a:defRPr sz="1400">
                <a:solidFill>
                  <a:srgbClr val="1C3D74"/>
                </a:solidFill>
                <a:latin typeface="+mj-lt"/>
              </a:defRPr>
            </a:lvl2pPr>
            <a:lvl3pPr>
              <a:defRPr>
                <a:solidFill>
                  <a:srgbClr val="1C3D74"/>
                </a:solidFill>
                <a:latin typeface="+mj-lt"/>
              </a:defRPr>
            </a:lvl3pPr>
            <a:lvl4pPr>
              <a:defRPr>
                <a:solidFill>
                  <a:srgbClr val="1C3D74"/>
                </a:solidFill>
                <a:latin typeface="+mj-lt"/>
              </a:defRPr>
            </a:lvl4pPr>
            <a:lvl5pPr>
              <a:defRPr>
                <a:solidFill>
                  <a:srgbClr val="1C3D74"/>
                </a:solidFill>
                <a:latin typeface="+mj-lt"/>
              </a:defRPr>
            </a:lvl5pPr>
          </a:lstStyle>
          <a:p>
            <a:pPr marL="0" indent="0">
              <a:buNone/>
            </a:pPr>
            <a:r>
              <a:rPr lang="en-US" dirty="0"/>
              <a:t>Click to edit Master title style – Arial Regular 14pt</a:t>
            </a:r>
          </a:p>
          <a:p>
            <a:r>
              <a:rPr lang="en-US" dirty="0"/>
              <a:t>Bullet points</a:t>
            </a:r>
          </a:p>
          <a:p>
            <a:pPr>
              <a:defRPr/>
            </a:pPr>
            <a:r>
              <a:rPr lang="en-US" dirty="0"/>
              <a:t>Bullet points</a:t>
            </a:r>
          </a:p>
          <a:p>
            <a:pPr>
              <a:defRPr/>
            </a:pPr>
            <a:r>
              <a:rPr lang="en-US" dirty="0"/>
              <a:t>Bullet points</a:t>
            </a:r>
          </a:p>
          <a:p>
            <a:pPr lvl="1">
              <a:buFont typeface="Arial" panose="020B0604020202020204" pitchFamily="34" charset="0"/>
              <a:buChar char="-"/>
              <a:defRPr/>
            </a:pPr>
            <a:r>
              <a:rPr lang="en-US" sz="1400" dirty="0">
                <a:solidFill>
                  <a:srgbClr val="1C3D7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Sub-bullet point</a:t>
            </a:r>
          </a:p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380185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ADE844C2-66A4-7347-BB76-EF1AA2EFEA89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1544693725"/>
              </p:ext>
            </p:extLst>
          </p:nvPr>
        </p:nvGraphicFramePr>
        <p:xfrm>
          <a:off x="3380198" y="1259540"/>
          <a:ext cx="5003514" cy="32957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Content Placeholder 2"/>
          <p:cNvSpPr>
            <a:spLocks noGrp="1"/>
          </p:cNvSpPr>
          <p:nvPr>
            <p:ph sz="quarter" idx="10" hasCustomPrompt="1"/>
          </p:nvPr>
        </p:nvSpPr>
        <p:spPr>
          <a:xfrm>
            <a:off x="186596" y="262396"/>
            <a:ext cx="8672097" cy="10363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500" b="1">
                <a:solidFill>
                  <a:srgbClr val="1C3D7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 (up to 2 lines) – </a:t>
            </a:r>
            <a:br>
              <a:rPr lang="en-US" dirty="0"/>
            </a:br>
            <a:r>
              <a:rPr lang="en-US" dirty="0"/>
              <a:t>Arial Bold 25pt title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796BE319-1C15-41CC-A596-E46D2BF7CC7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6597" y="1311275"/>
            <a:ext cx="2296627" cy="2952750"/>
          </a:xfrm>
          <a:prstGeom prst="rect">
            <a:avLst/>
          </a:prstGeom>
        </p:spPr>
        <p:txBody>
          <a:bodyPr/>
          <a:lstStyle>
            <a:lvl1pPr marL="285750" indent="-285750">
              <a:buFont typeface="Arial" panose="020B0604020202020204" pitchFamily="34" charset="0"/>
              <a:buChar char="•"/>
              <a:defRPr sz="1400">
                <a:solidFill>
                  <a:srgbClr val="1C3D74"/>
                </a:solidFill>
                <a:latin typeface="+mj-lt"/>
              </a:defRPr>
            </a:lvl1pPr>
            <a:lvl2pPr>
              <a:buFont typeface="Arial" panose="020B0604020202020204" pitchFamily="34" charset="0"/>
              <a:buChar char="-"/>
              <a:defRPr sz="1400">
                <a:solidFill>
                  <a:srgbClr val="1C3D74"/>
                </a:solidFill>
                <a:latin typeface="+mj-lt"/>
              </a:defRPr>
            </a:lvl2pPr>
            <a:lvl3pPr>
              <a:defRPr>
                <a:solidFill>
                  <a:srgbClr val="1C3D74"/>
                </a:solidFill>
                <a:latin typeface="+mj-lt"/>
              </a:defRPr>
            </a:lvl3pPr>
            <a:lvl4pPr>
              <a:defRPr>
                <a:solidFill>
                  <a:srgbClr val="1C3D74"/>
                </a:solidFill>
                <a:latin typeface="+mj-lt"/>
              </a:defRPr>
            </a:lvl4pPr>
            <a:lvl5pPr>
              <a:defRPr>
                <a:solidFill>
                  <a:srgbClr val="1C3D74"/>
                </a:solidFill>
                <a:latin typeface="+mj-lt"/>
              </a:defRPr>
            </a:lvl5pPr>
          </a:lstStyle>
          <a:p>
            <a:pPr marL="0" indent="0">
              <a:buNone/>
            </a:pPr>
            <a:r>
              <a:rPr lang="en-US" dirty="0"/>
              <a:t>Click to edit Master title style – Arial Regular 14pt</a:t>
            </a:r>
          </a:p>
          <a:p>
            <a:r>
              <a:rPr lang="en-US" dirty="0"/>
              <a:t>Bullet points</a:t>
            </a:r>
          </a:p>
          <a:p>
            <a:pPr>
              <a:defRPr/>
            </a:pPr>
            <a:r>
              <a:rPr lang="en-US" dirty="0"/>
              <a:t>Bullet points</a:t>
            </a:r>
          </a:p>
          <a:p>
            <a:pPr>
              <a:defRPr/>
            </a:pPr>
            <a:r>
              <a:rPr lang="en-US" dirty="0"/>
              <a:t>Bullet points</a:t>
            </a:r>
          </a:p>
          <a:p>
            <a:pPr lvl="1">
              <a:buFont typeface="Arial" panose="020B0604020202020204" pitchFamily="34" charset="0"/>
              <a:buChar char="-"/>
              <a:defRPr/>
            </a:pPr>
            <a:r>
              <a:rPr lang="en-US" sz="1400" dirty="0">
                <a:solidFill>
                  <a:srgbClr val="1C3D7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Sub-bullet point</a:t>
            </a:r>
          </a:p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081320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EF8E69A5-8A32-3B48-8662-8A79DC2E0921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3268563056"/>
              </p:ext>
            </p:extLst>
          </p:nvPr>
        </p:nvGraphicFramePr>
        <p:xfrm>
          <a:off x="2586555" y="1209354"/>
          <a:ext cx="5804951" cy="30274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Content Placeholder 2"/>
          <p:cNvSpPr>
            <a:spLocks noGrp="1"/>
          </p:cNvSpPr>
          <p:nvPr>
            <p:ph sz="quarter" idx="10" hasCustomPrompt="1"/>
          </p:nvPr>
        </p:nvSpPr>
        <p:spPr>
          <a:xfrm>
            <a:off x="186596" y="262396"/>
            <a:ext cx="8672097" cy="10363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500" b="1">
                <a:solidFill>
                  <a:srgbClr val="1C3D7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 (up to 2 lines) – </a:t>
            </a:r>
            <a:br>
              <a:rPr lang="en-US" dirty="0"/>
            </a:br>
            <a:r>
              <a:rPr lang="en-US" dirty="0"/>
              <a:t>Arial Bold 25pt title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020285F8-6946-46F6-9325-70AD32F1D6C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6597" y="1311275"/>
            <a:ext cx="2296627" cy="2952750"/>
          </a:xfrm>
          <a:prstGeom prst="rect">
            <a:avLst/>
          </a:prstGeom>
        </p:spPr>
        <p:txBody>
          <a:bodyPr/>
          <a:lstStyle>
            <a:lvl1pPr marL="285750" indent="-285750">
              <a:buFont typeface="Arial" panose="020B0604020202020204" pitchFamily="34" charset="0"/>
              <a:buChar char="•"/>
              <a:defRPr sz="1400">
                <a:solidFill>
                  <a:srgbClr val="1C3D74"/>
                </a:solidFill>
                <a:latin typeface="+mj-lt"/>
              </a:defRPr>
            </a:lvl1pPr>
            <a:lvl2pPr>
              <a:buFont typeface="Arial" panose="020B0604020202020204" pitchFamily="34" charset="0"/>
              <a:buChar char="-"/>
              <a:defRPr sz="1400">
                <a:solidFill>
                  <a:srgbClr val="1C3D74"/>
                </a:solidFill>
                <a:latin typeface="+mj-lt"/>
              </a:defRPr>
            </a:lvl2pPr>
            <a:lvl3pPr>
              <a:defRPr>
                <a:solidFill>
                  <a:srgbClr val="1C3D74"/>
                </a:solidFill>
                <a:latin typeface="+mj-lt"/>
              </a:defRPr>
            </a:lvl3pPr>
            <a:lvl4pPr>
              <a:defRPr>
                <a:solidFill>
                  <a:srgbClr val="1C3D74"/>
                </a:solidFill>
                <a:latin typeface="+mj-lt"/>
              </a:defRPr>
            </a:lvl4pPr>
            <a:lvl5pPr>
              <a:defRPr>
                <a:solidFill>
                  <a:srgbClr val="1C3D74"/>
                </a:solidFill>
                <a:latin typeface="+mj-lt"/>
              </a:defRPr>
            </a:lvl5pPr>
          </a:lstStyle>
          <a:p>
            <a:pPr marL="0" indent="0">
              <a:buNone/>
            </a:pPr>
            <a:r>
              <a:rPr lang="en-US" dirty="0"/>
              <a:t>Click to edit Master title style – Arial Regular 14pt</a:t>
            </a:r>
          </a:p>
          <a:p>
            <a:r>
              <a:rPr lang="en-US" dirty="0"/>
              <a:t>Bullet points</a:t>
            </a:r>
          </a:p>
          <a:p>
            <a:pPr>
              <a:defRPr/>
            </a:pPr>
            <a:r>
              <a:rPr lang="en-US" dirty="0"/>
              <a:t>Bullet points</a:t>
            </a:r>
          </a:p>
          <a:p>
            <a:pPr>
              <a:defRPr/>
            </a:pPr>
            <a:r>
              <a:rPr lang="en-US" dirty="0"/>
              <a:t>Bullet points</a:t>
            </a:r>
          </a:p>
          <a:p>
            <a:pPr lvl="1">
              <a:buFont typeface="Arial" panose="020B0604020202020204" pitchFamily="34" charset="0"/>
              <a:buChar char="-"/>
              <a:defRPr/>
            </a:pPr>
            <a:r>
              <a:rPr lang="en-US" sz="1400" dirty="0">
                <a:solidFill>
                  <a:srgbClr val="1C3D7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Sub-bullet point</a:t>
            </a:r>
          </a:p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482627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AFD6674-8208-4117-92B8-8BA50FAB180F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266213361"/>
              </p:ext>
            </p:extLst>
          </p:nvPr>
        </p:nvGraphicFramePr>
        <p:xfrm>
          <a:off x="287338" y="1689652"/>
          <a:ext cx="7137192" cy="11063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9532">
                  <a:extLst>
                    <a:ext uri="{9D8B030D-6E8A-4147-A177-3AD203B41FA5}">
                      <a16:colId xmlns:a16="http://schemas.microsoft.com/office/drawing/2014/main" val="3822116847"/>
                    </a:ext>
                  </a:extLst>
                </a:gridCol>
                <a:gridCol w="1189532">
                  <a:extLst>
                    <a:ext uri="{9D8B030D-6E8A-4147-A177-3AD203B41FA5}">
                      <a16:colId xmlns:a16="http://schemas.microsoft.com/office/drawing/2014/main" val="1796008628"/>
                    </a:ext>
                  </a:extLst>
                </a:gridCol>
                <a:gridCol w="1189532">
                  <a:extLst>
                    <a:ext uri="{9D8B030D-6E8A-4147-A177-3AD203B41FA5}">
                      <a16:colId xmlns:a16="http://schemas.microsoft.com/office/drawing/2014/main" val="3879958063"/>
                    </a:ext>
                  </a:extLst>
                </a:gridCol>
                <a:gridCol w="1189532">
                  <a:extLst>
                    <a:ext uri="{9D8B030D-6E8A-4147-A177-3AD203B41FA5}">
                      <a16:colId xmlns:a16="http://schemas.microsoft.com/office/drawing/2014/main" val="3650332254"/>
                    </a:ext>
                  </a:extLst>
                </a:gridCol>
                <a:gridCol w="1189532">
                  <a:extLst>
                    <a:ext uri="{9D8B030D-6E8A-4147-A177-3AD203B41FA5}">
                      <a16:colId xmlns:a16="http://schemas.microsoft.com/office/drawing/2014/main" val="3035283889"/>
                    </a:ext>
                  </a:extLst>
                </a:gridCol>
                <a:gridCol w="1189532">
                  <a:extLst>
                    <a:ext uri="{9D8B030D-6E8A-4147-A177-3AD203B41FA5}">
                      <a16:colId xmlns:a16="http://schemas.microsoft.com/office/drawing/2014/main" val="2593290401"/>
                    </a:ext>
                  </a:extLst>
                </a:gridCol>
              </a:tblGrid>
              <a:tr h="276586"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 dirty="0">
                          <a:latin typeface="+mj-lt"/>
                        </a:rPr>
                        <a:t>XXXXXXXXXXXXX</a:t>
                      </a:r>
                    </a:p>
                  </a:txBody>
                  <a:tcPr marL="32707" marR="32707" marT="49061" marB="49061" anchor="ctr">
                    <a:lnL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C3D7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XXXXXXXXXXXX</a:t>
                      </a:r>
                      <a:endParaRPr lang="en-US" sz="800" dirty="0">
                        <a:latin typeface="+mj-lt"/>
                      </a:endParaRPr>
                    </a:p>
                  </a:txBody>
                  <a:tcPr marL="32707" marR="32707" marT="49061" marB="4906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C3D7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XXXXXXXXXXXXX</a:t>
                      </a:r>
                      <a:endParaRPr kumimoji="0" lang="en-US" sz="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32707" marR="32707" marT="49061" marB="4906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C3D7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XXXXXXXXXXXXX</a:t>
                      </a:r>
                      <a:endParaRPr kumimoji="0" lang="en-US" sz="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32707" marR="32707" marT="49061" marB="4906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C3D7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XXXXXXXXXXXXX</a:t>
                      </a:r>
                      <a:endParaRPr kumimoji="0" lang="en-US" sz="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32707" marR="32707" marT="49061" marB="4906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C3D7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XXXXXXXXXXXXX</a:t>
                      </a:r>
                      <a:endParaRPr kumimoji="0" lang="en-US" sz="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32707" marR="32707" marT="49061" marB="4906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C3D7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7180098"/>
                  </a:ext>
                </a:extLst>
              </a:tr>
              <a:tr h="276586"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 dirty="0" err="1">
                          <a:solidFill>
                            <a:schemeClr val="tx1"/>
                          </a:solidFill>
                          <a:latin typeface="+mj-lt"/>
                        </a:rPr>
                        <a:t>xxxxxxxxxx</a:t>
                      </a:r>
                      <a:endParaRPr lang="en-US" sz="800" b="0" i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32707" marR="32707" marT="49061" marB="49061" anchor="ctr">
                    <a:lnL w="12700" cap="flat" cmpd="sng" algn="ctr">
                      <a:solidFill>
                        <a:srgbClr val="001B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1B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i="0" dirty="0" err="1">
                          <a:solidFill>
                            <a:schemeClr val="tx1"/>
                          </a:solidFill>
                          <a:latin typeface="+mj-lt"/>
                        </a:rPr>
                        <a:t>xxxxxxxxxx</a:t>
                      </a:r>
                      <a:endParaRPr lang="en-US" sz="800" b="0" i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32707" marR="32707" marT="49061" marB="49061" anchor="ctr">
                    <a:lnL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i="0" dirty="0" err="1">
                          <a:solidFill>
                            <a:schemeClr val="tx1"/>
                          </a:solidFill>
                          <a:latin typeface="+mj-lt"/>
                        </a:rPr>
                        <a:t>xxxxxxxxxx</a:t>
                      </a:r>
                      <a:endParaRPr lang="en-US" sz="800" b="0" i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32707" marR="32707" marT="49061" marB="49061" anchor="ctr">
                    <a:lnL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i="0" dirty="0" err="1">
                          <a:solidFill>
                            <a:schemeClr val="tx1"/>
                          </a:solidFill>
                          <a:latin typeface="+mj-lt"/>
                        </a:rPr>
                        <a:t>xxxxxxxxxx</a:t>
                      </a:r>
                      <a:endParaRPr lang="en-US" sz="800" b="0" i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32707" marR="32707" marT="49061" marB="49061" anchor="ctr">
                    <a:lnL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i="0" dirty="0" err="1">
                          <a:solidFill>
                            <a:schemeClr val="tx1"/>
                          </a:solidFill>
                          <a:latin typeface="+mj-lt"/>
                        </a:rPr>
                        <a:t>xxxxxxxxxx</a:t>
                      </a:r>
                      <a:endParaRPr lang="en-US" sz="800" b="0" i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32707" marR="32707" marT="49061" marB="49061" anchor="ctr">
                    <a:lnL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i="0" dirty="0" err="1">
                          <a:solidFill>
                            <a:schemeClr val="tx1"/>
                          </a:solidFill>
                          <a:latin typeface="+mj-lt"/>
                        </a:rPr>
                        <a:t>xxxxxxxxxx</a:t>
                      </a:r>
                      <a:endParaRPr lang="en-US" sz="800" b="0" i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32707" marR="32707" marT="49061" marB="49061" anchor="ctr">
                    <a:lnL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8255196"/>
                  </a:ext>
                </a:extLst>
              </a:tr>
              <a:tr h="2765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i="0" dirty="0" err="1">
                          <a:solidFill>
                            <a:schemeClr val="tx1"/>
                          </a:solidFill>
                          <a:latin typeface="+mj-lt"/>
                        </a:rPr>
                        <a:t>xxxxxxxxxx</a:t>
                      </a:r>
                      <a:endParaRPr lang="en-US" sz="800" b="0" i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32707" marR="32707" marT="49061" marB="49061" anchor="ctr">
                    <a:lnL w="12700" cap="flat" cmpd="sng" algn="ctr">
                      <a:solidFill>
                        <a:srgbClr val="001B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1B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1B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i="0" dirty="0" err="1">
                          <a:solidFill>
                            <a:schemeClr val="tx1"/>
                          </a:solidFill>
                          <a:latin typeface="+mj-lt"/>
                        </a:rPr>
                        <a:t>xxxxxxxxxx</a:t>
                      </a:r>
                      <a:endParaRPr lang="en-US" sz="800" b="0" i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32707" marR="32707" marT="49061" marB="49061" anchor="ctr">
                    <a:lnL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i="0" dirty="0" err="1">
                          <a:solidFill>
                            <a:schemeClr val="tx1"/>
                          </a:solidFill>
                          <a:latin typeface="+mj-lt"/>
                        </a:rPr>
                        <a:t>xxxxxxxxxx</a:t>
                      </a:r>
                      <a:endParaRPr lang="en-US" sz="800" b="0" i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32707" marR="32707" marT="49061" marB="49061" anchor="ctr">
                    <a:lnL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i="0" dirty="0" err="1">
                          <a:solidFill>
                            <a:schemeClr val="tx1"/>
                          </a:solidFill>
                          <a:latin typeface="+mj-lt"/>
                        </a:rPr>
                        <a:t>xxxxxxxxxx</a:t>
                      </a:r>
                      <a:endParaRPr lang="en-US" sz="800" b="0" i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32707" marR="32707" marT="49061" marB="49061" anchor="ctr">
                    <a:lnL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i="0" dirty="0" err="1">
                          <a:solidFill>
                            <a:schemeClr val="tx1"/>
                          </a:solidFill>
                          <a:latin typeface="+mj-lt"/>
                        </a:rPr>
                        <a:t>xxxxxxxxxx</a:t>
                      </a:r>
                      <a:endParaRPr lang="en-US" sz="800" b="0" i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32707" marR="32707" marT="49061" marB="49061" anchor="ctr">
                    <a:lnL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i="0" dirty="0" err="1">
                          <a:solidFill>
                            <a:schemeClr val="tx1"/>
                          </a:solidFill>
                          <a:latin typeface="+mj-lt"/>
                        </a:rPr>
                        <a:t>xxxxxxxxxx</a:t>
                      </a:r>
                      <a:endParaRPr lang="en-US" sz="800" b="0" i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32707" marR="32707" marT="49061" marB="49061" anchor="ctr">
                    <a:lnL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7887121"/>
                  </a:ext>
                </a:extLst>
              </a:tr>
              <a:tr h="2765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i="0" dirty="0" err="1">
                          <a:solidFill>
                            <a:schemeClr val="tx1"/>
                          </a:solidFill>
                          <a:latin typeface="+mj-lt"/>
                        </a:rPr>
                        <a:t>xxxxxxxxxx</a:t>
                      </a:r>
                      <a:endParaRPr lang="en-US" sz="800" b="0" i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32707" marR="32707" marT="49061" marB="49061" anchor="ctr">
                    <a:lnL w="12700" cap="flat" cmpd="sng" algn="ctr">
                      <a:solidFill>
                        <a:srgbClr val="001B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1B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1B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i="0" dirty="0" err="1">
                          <a:solidFill>
                            <a:schemeClr val="tx1"/>
                          </a:solidFill>
                          <a:latin typeface="+mj-lt"/>
                        </a:rPr>
                        <a:t>xxxxxxxxxx</a:t>
                      </a:r>
                      <a:endParaRPr lang="en-US" sz="800" b="0" i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32707" marR="32707" marT="49061" marB="49061" anchor="ctr">
                    <a:lnL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i="0" dirty="0" err="1">
                          <a:solidFill>
                            <a:schemeClr val="tx1"/>
                          </a:solidFill>
                          <a:latin typeface="+mj-lt"/>
                        </a:rPr>
                        <a:t>xxxxxxxxxx</a:t>
                      </a:r>
                      <a:endParaRPr lang="en-US" sz="800" b="0" i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32707" marR="32707" marT="49061" marB="49061" anchor="ctr">
                    <a:lnL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i="0" dirty="0" err="1">
                          <a:solidFill>
                            <a:schemeClr val="tx1"/>
                          </a:solidFill>
                          <a:latin typeface="+mj-lt"/>
                        </a:rPr>
                        <a:t>xxxxxxxxxx</a:t>
                      </a:r>
                      <a:endParaRPr lang="en-US" sz="800" b="0" i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32707" marR="32707" marT="49061" marB="49061" anchor="ctr">
                    <a:lnL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i="0" dirty="0" err="1">
                          <a:solidFill>
                            <a:schemeClr val="tx1"/>
                          </a:solidFill>
                          <a:latin typeface="+mj-lt"/>
                        </a:rPr>
                        <a:t>xxxxxxxxxx</a:t>
                      </a:r>
                      <a:endParaRPr lang="en-US" sz="800" b="0" i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32707" marR="32707" marT="49061" marB="49061" anchor="ctr">
                    <a:lnL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 dirty="0" err="1">
                          <a:solidFill>
                            <a:schemeClr val="tx1"/>
                          </a:solidFill>
                          <a:latin typeface="+mj-lt"/>
                        </a:rPr>
                        <a:t>xxxxxxxxxx</a:t>
                      </a:r>
                      <a:endParaRPr lang="en-US" sz="800" b="0" i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32707" marR="32707" marT="49061" marB="49061" anchor="ctr">
                    <a:lnL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C3D7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7991891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85AC98B-3184-4158-8DB1-FD0896BAEA5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248348035"/>
              </p:ext>
            </p:extLst>
          </p:nvPr>
        </p:nvGraphicFramePr>
        <p:xfrm>
          <a:off x="287338" y="3153802"/>
          <a:ext cx="7137192" cy="11063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9532">
                  <a:extLst>
                    <a:ext uri="{9D8B030D-6E8A-4147-A177-3AD203B41FA5}">
                      <a16:colId xmlns:a16="http://schemas.microsoft.com/office/drawing/2014/main" val="3822116847"/>
                    </a:ext>
                  </a:extLst>
                </a:gridCol>
                <a:gridCol w="1189532">
                  <a:extLst>
                    <a:ext uri="{9D8B030D-6E8A-4147-A177-3AD203B41FA5}">
                      <a16:colId xmlns:a16="http://schemas.microsoft.com/office/drawing/2014/main" val="1796008628"/>
                    </a:ext>
                  </a:extLst>
                </a:gridCol>
                <a:gridCol w="1189532">
                  <a:extLst>
                    <a:ext uri="{9D8B030D-6E8A-4147-A177-3AD203B41FA5}">
                      <a16:colId xmlns:a16="http://schemas.microsoft.com/office/drawing/2014/main" val="3879958063"/>
                    </a:ext>
                  </a:extLst>
                </a:gridCol>
                <a:gridCol w="1189532">
                  <a:extLst>
                    <a:ext uri="{9D8B030D-6E8A-4147-A177-3AD203B41FA5}">
                      <a16:colId xmlns:a16="http://schemas.microsoft.com/office/drawing/2014/main" val="3650332254"/>
                    </a:ext>
                  </a:extLst>
                </a:gridCol>
                <a:gridCol w="1189532">
                  <a:extLst>
                    <a:ext uri="{9D8B030D-6E8A-4147-A177-3AD203B41FA5}">
                      <a16:colId xmlns:a16="http://schemas.microsoft.com/office/drawing/2014/main" val="3035283889"/>
                    </a:ext>
                  </a:extLst>
                </a:gridCol>
                <a:gridCol w="1189532">
                  <a:extLst>
                    <a:ext uri="{9D8B030D-6E8A-4147-A177-3AD203B41FA5}">
                      <a16:colId xmlns:a16="http://schemas.microsoft.com/office/drawing/2014/main" val="2593290401"/>
                    </a:ext>
                  </a:extLst>
                </a:gridCol>
              </a:tblGrid>
              <a:tr h="276586"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 dirty="0">
                          <a:latin typeface="+mj-lt"/>
                        </a:rPr>
                        <a:t>XXXXXXXXXXXXX</a:t>
                      </a:r>
                    </a:p>
                  </a:txBody>
                  <a:tcPr marL="32707" marR="32707" marT="49061" marB="49061" anchor="ctr">
                    <a:lnL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B8C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XXXXXXXXXXXX</a:t>
                      </a:r>
                      <a:endParaRPr lang="en-US" sz="800" dirty="0">
                        <a:latin typeface="+mj-lt"/>
                      </a:endParaRPr>
                    </a:p>
                  </a:txBody>
                  <a:tcPr marL="32707" marR="32707" marT="49061" marB="49061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B8C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XXXXXXXXXXXXX</a:t>
                      </a:r>
                      <a:endParaRPr kumimoji="0" lang="en-US" sz="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32707" marR="32707" marT="49061" marB="49061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B8C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XXXXXXXXXXXXX</a:t>
                      </a:r>
                      <a:endParaRPr kumimoji="0" lang="en-US" sz="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32707" marR="32707" marT="49061" marB="49061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B8C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XXXXXXXXXXXXX</a:t>
                      </a:r>
                      <a:endParaRPr kumimoji="0" lang="en-US" sz="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32707" marR="32707" marT="49061" marB="49061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B8C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XXXXXXXXXXXXX</a:t>
                      </a:r>
                      <a:endParaRPr kumimoji="0" lang="en-US" sz="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32707" marR="32707" marT="49061" marB="49061" anchor="ctr">
                    <a:lnL w="12700" cmpd="sng">
                      <a:noFill/>
                    </a:lnL>
                    <a:lnR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B8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7180098"/>
                  </a:ext>
                </a:extLst>
              </a:tr>
              <a:tr h="276586"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 dirty="0" err="1">
                          <a:solidFill>
                            <a:schemeClr val="tx1"/>
                          </a:solidFill>
                          <a:latin typeface="+mj-lt"/>
                        </a:rPr>
                        <a:t>xxxxxxxxxx</a:t>
                      </a:r>
                      <a:endParaRPr lang="en-US" sz="800" b="0" i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32707" marR="32707" marT="49061" marB="49061" anchor="ctr">
                    <a:lnL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i="0" dirty="0" err="1">
                          <a:solidFill>
                            <a:schemeClr val="tx1"/>
                          </a:solidFill>
                          <a:latin typeface="+mj-lt"/>
                        </a:rPr>
                        <a:t>xxxxxxxxxx</a:t>
                      </a:r>
                      <a:endParaRPr lang="en-US" sz="800" b="0" i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32707" marR="32707" marT="49061" marB="49061" anchor="ctr">
                    <a:lnL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i="0" dirty="0" err="1">
                          <a:solidFill>
                            <a:schemeClr val="tx1"/>
                          </a:solidFill>
                          <a:latin typeface="+mj-lt"/>
                        </a:rPr>
                        <a:t>xxxxxxxxxx</a:t>
                      </a:r>
                      <a:endParaRPr lang="en-US" sz="800" b="0" i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32707" marR="32707" marT="49061" marB="49061" anchor="ctr">
                    <a:lnL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i="0" dirty="0" err="1">
                          <a:solidFill>
                            <a:schemeClr val="tx1"/>
                          </a:solidFill>
                          <a:latin typeface="+mj-lt"/>
                        </a:rPr>
                        <a:t>xxxxxxxxxx</a:t>
                      </a:r>
                      <a:endParaRPr lang="en-US" sz="800" b="0" i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32707" marR="32707" marT="49061" marB="49061" anchor="ctr">
                    <a:lnL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i="0" dirty="0" err="1">
                          <a:solidFill>
                            <a:schemeClr val="tx1"/>
                          </a:solidFill>
                          <a:latin typeface="+mj-lt"/>
                        </a:rPr>
                        <a:t>xxxxxxxxxx</a:t>
                      </a:r>
                      <a:endParaRPr lang="en-US" sz="800" b="0" i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32707" marR="32707" marT="49061" marB="49061" anchor="ctr">
                    <a:lnL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i="0" dirty="0" err="1">
                          <a:solidFill>
                            <a:schemeClr val="tx1"/>
                          </a:solidFill>
                          <a:latin typeface="+mj-lt"/>
                        </a:rPr>
                        <a:t>xxxxxxxxxx</a:t>
                      </a:r>
                      <a:endParaRPr lang="en-US" sz="800" b="0" i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32707" marR="32707" marT="49061" marB="49061" anchor="ctr">
                    <a:lnL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8255196"/>
                  </a:ext>
                </a:extLst>
              </a:tr>
              <a:tr h="2765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i="0" dirty="0" err="1">
                          <a:solidFill>
                            <a:schemeClr val="tx1"/>
                          </a:solidFill>
                          <a:latin typeface="+mj-lt"/>
                        </a:rPr>
                        <a:t>xxxxxxxxxx</a:t>
                      </a:r>
                      <a:endParaRPr lang="en-US" sz="800" b="0" i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32707" marR="32707" marT="49061" marB="49061" anchor="ctr">
                    <a:lnL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i="0" dirty="0" err="1">
                          <a:solidFill>
                            <a:schemeClr val="tx1"/>
                          </a:solidFill>
                          <a:latin typeface="+mj-lt"/>
                        </a:rPr>
                        <a:t>xxxxxxxxxx</a:t>
                      </a:r>
                      <a:endParaRPr lang="en-US" sz="800" b="0" i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32707" marR="32707" marT="49061" marB="49061" anchor="ctr">
                    <a:lnL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i="0" dirty="0" err="1">
                          <a:solidFill>
                            <a:schemeClr val="tx1"/>
                          </a:solidFill>
                          <a:latin typeface="+mj-lt"/>
                        </a:rPr>
                        <a:t>xxxxxxxxxx</a:t>
                      </a:r>
                      <a:endParaRPr lang="en-US" sz="800" b="0" i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32707" marR="32707" marT="49061" marB="49061" anchor="ctr">
                    <a:lnL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i="0" dirty="0" err="1">
                          <a:solidFill>
                            <a:schemeClr val="tx1"/>
                          </a:solidFill>
                          <a:latin typeface="+mj-lt"/>
                        </a:rPr>
                        <a:t>xxxxxxxxxx</a:t>
                      </a:r>
                      <a:endParaRPr lang="en-US" sz="800" b="0" i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32707" marR="32707" marT="49061" marB="49061" anchor="ctr">
                    <a:lnL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i="0" dirty="0" err="1">
                          <a:solidFill>
                            <a:schemeClr val="tx1"/>
                          </a:solidFill>
                          <a:latin typeface="+mj-lt"/>
                        </a:rPr>
                        <a:t>xxxxxxxxxx</a:t>
                      </a:r>
                      <a:endParaRPr lang="en-US" sz="800" b="0" i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32707" marR="32707" marT="49061" marB="49061" anchor="ctr">
                    <a:lnL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i="0" dirty="0" err="1">
                          <a:solidFill>
                            <a:schemeClr val="tx1"/>
                          </a:solidFill>
                          <a:latin typeface="+mj-lt"/>
                        </a:rPr>
                        <a:t>xxxxxxxxxx</a:t>
                      </a:r>
                      <a:endParaRPr lang="en-US" sz="800" b="0" i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32707" marR="32707" marT="49061" marB="49061" anchor="ctr">
                    <a:lnL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7887121"/>
                  </a:ext>
                </a:extLst>
              </a:tr>
              <a:tr h="2765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i="0" dirty="0" err="1">
                          <a:solidFill>
                            <a:schemeClr val="tx1"/>
                          </a:solidFill>
                          <a:latin typeface="+mj-lt"/>
                        </a:rPr>
                        <a:t>xxxxxxxxxx</a:t>
                      </a:r>
                      <a:endParaRPr lang="en-US" sz="800" b="0" i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32707" marR="32707" marT="49061" marB="49061" anchor="ctr">
                    <a:lnL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i="0" dirty="0" err="1">
                          <a:solidFill>
                            <a:schemeClr val="tx1"/>
                          </a:solidFill>
                          <a:latin typeface="+mj-lt"/>
                        </a:rPr>
                        <a:t>xxxxxxxxxx</a:t>
                      </a:r>
                      <a:endParaRPr lang="en-US" sz="800" b="0" i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32707" marR="32707" marT="49061" marB="49061" anchor="ctr">
                    <a:lnL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i="0" dirty="0" err="1">
                          <a:solidFill>
                            <a:schemeClr val="tx1"/>
                          </a:solidFill>
                          <a:latin typeface="+mj-lt"/>
                        </a:rPr>
                        <a:t>xxxxxxxxxx</a:t>
                      </a:r>
                      <a:endParaRPr lang="en-US" sz="800" b="0" i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32707" marR="32707" marT="49061" marB="49061" anchor="ctr">
                    <a:lnL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i="0" dirty="0" err="1">
                          <a:solidFill>
                            <a:schemeClr val="tx1"/>
                          </a:solidFill>
                          <a:latin typeface="+mj-lt"/>
                        </a:rPr>
                        <a:t>xxxxxxxxxx</a:t>
                      </a:r>
                      <a:endParaRPr lang="en-US" sz="800" b="0" i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32707" marR="32707" marT="49061" marB="49061" anchor="ctr">
                    <a:lnL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i="0" dirty="0" err="1">
                          <a:solidFill>
                            <a:schemeClr val="tx1"/>
                          </a:solidFill>
                          <a:latin typeface="+mj-lt"/>
                        </a:rPr>
                        <a:t>xxxxxxxxxx</a:t>
                      </a:r>
                      <a:endParaRPr lang="en-US" sz="800" b="0" i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32707" marR="32707" marT="49061" marB="49061" anchor="ctr">
                    <a:lnL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0" i="0" dirty="0" err="1">
                          <a:solidFill>
                            <a:schemeClr val="tx1"/>
                          </a:solidFill>
                          <a:latin typeface="+mj-lt"/>
                        </a:rPr>
                        <a:t>xxxxxxxxxx</a:t>
                      </a:r>
                      <a:endParaRPr lang="en-US" sz="800" b="0" i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32707" marR="32707" marT="49061" marB="49061" anchor="ctr">
                    <a:lnL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DB8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7991891"/>
                  </a:ext>
                </a:extLst>
              </a:tr>
            </a:tbl>
          </a:graphicData>
        </a:graphic>
      </p:graphicFrame>
      <p:sp>
        <p:nvSpPr>
          <p:cNvPr id="10" name="Content Placeholder 2"/>
          <p:cNvSpPr>
            <a:spLocks noGrp="1"/>
          </p:cNvSpPr>
          <p:nvPr>
            <p:ph sz="quarter" idx="10" hasCustomPrompt="1"/>
          </p:nvPr>
        </p:nvSpPr>
        <p:spPr>
          <a:xfrm>
            <a:off x="186596" y="262396"/>
            <a:ext cx="8672097" cy="10363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500" b="1">
                <a:solidFill>
                  <a:srgbClr val="1C3D7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 (up to 2 lines) – </a:t>
            </a:r>
            <a:br>
              <a:rPr lang="en-US" dirty="0"/>
            </a:br>
            <a:r>
              <a:rPr lang="en-US" dirty="0"/>
              <a:t>Arial Bold 25pt 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3ABA65EC-BE67-47F1-855B-E0BFD2EA8CE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6596" y="1311275"/>
            <a:ext cx="8672097" cy="2952750"/>
          </a:xfrm>
          <a:prstGeom prst="rect">
            <a:avLst/>
          </a:prstGeom>
        </p:spPr>
        <p:txBody>
          <a:bodyPr/>
          <a:lstStyle>
            <a:lvl1pPr marL="285750" indent="-285750">
              <a:buFont typeface="Arial" panose="020B0604020202020204" pitchFamily="34" charset="0"/>
              <a:buChar char="•"/>
              <a:defRPr sz="1400">
                <a:solidFill>
                  <a:srgbClr val="1C3D74"/>
                </a:solidFill>
                <a:latin typeface="+mj-lt"/>
              </a:defRPr>
            </a:lvl1pPr>
            <a:lvl2pPr>
              <a:buFont typeface="Arial" panose="020B0604020202020204" pitchFamily="34" charset="0"/>
              <a:buChar char="-"/>
              <a:defRPr sz="1400">
                <a:solidFill>
                  <a:srgbClr val="1C3D74"/>
                </a:solidFill>
                <a:latin typeface="+mj-lt"/>
              </a:defRPr>
            </a:lvl2pPr>
            <a:lvl3pPr>
              <a:defRPr>
                <a:solidFill>
                  <a:srgbClr val="1C3D74"/>
                </a:solidFill>
                <a:latin typeface="+mj-lt"/>
              </a:defRPr>
            </a:lvl3pPr>
            <a:lvl4pPr>
              <a:defRPr>
                <a:solidFill>
                  <a:srgbClr val="1C3D74"/>
                </a:solidFill>
                <a:latin typeface="+mj-lt"/>
              </a:defRPr>
            </a:lvl4pPr>
            <a:lvl5pPr>
              <a:defRPr>
                <a:solidFill>
                  <a:srgbClr val="1C3D74"/>
                </a:solidFill>
                <a:latin typeface="+mj-lt"/>
              </a:defRPr>
            </a:lvl5pPr>
          </a:lstStyle>
          <a:p>
            <a:pPr marL="0" indent="0">
              <a:buNone/>
            </a:pPr>
            <a:r>
              <a:rPr lang="en-US" dirty="0"/>
              <a:t>Click to edit Master title style – Arial Regular 14pt</a:t>
            </a:r>
          </a:p>
        </p:txBody>
      </p:sp>
    </p:spTree>
    <p:extLst>
      <p:ext uri="{BB962C8B-B14F-4D97-AF65-F5344CB8AC3E}">
        <p14:creationId xmlns:p14="http://schemas.microsoft.com/office/powerpoint/2010/main" val="383357029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nd slide_Logo">
    <p:bg>
      <p:bgPr>
        <a:solidFill>
          <a:srgbClr val="1C3D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0F016AB-50EC-D145-8FEE-4F74E8E3B1D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126986" y="3228967"/>
            <a:ext cx="4335556" cy="115881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F811C00-D549-464E-ADFA-3C1836754071}"/>
              </a:ext>
            </a:extLst>
          </p:cNvPr>
          <p:cNvSpPr txBox="1"/>
          <p:nvPr userDrawn="1"/>
        </p:nvSpPr>
        <p:spPr>
          <a:xfrm>
            <a:off x="3282511" y="1820461"/>
            <a:ext cx="27704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26359276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End slide_Logo">
    <p:bg>
      <p:bgPr>
        <a:solidFill>
          <a:srgbClr val="1C3D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0F016AB-50EC-D145-8FEE-4F74E8E3B1D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126986" y="1954745"/>
            <a:ext cx="4335556" cy="1158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6928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bg>
      <p:bgPr>
        <a:gradFill flip="none" rotWithShape="1">
          <a:gsLst>
            <a:gs pos="74000">
              <a:srgbClr val="10746A"/>
            </a:gs>
            <a:gs pos="18000">
              <a:srgbClr val="0096E3">
                <a:lumMod val="90000"/>
                <a:lumOff val="10000"/>
              </a:srgb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sz="quarter" idx="10" hasCustomPrompt="1"/>
          </p:nvPr>
        </p:nvSpPr>
        <p:spPr>
          <a:xfrm>
            <a:off x="943599" y="1751595"/>
            <a:ext cx="7870825" cy="11715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page – </a:t>
            </a:r>
            <a:br>
              <a:rPr lang="en-US" dirty="0"/>
            </a:br>
            <a:r>
              <a:rPr lang="en-US" dirty="0"/>
              <a:t>Arial Bold 40pt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quarter" idx="11" hasCustomPrompt="1"/>
          </p:nvPr>
        </p:nvSpPr>
        <p:spPr>
          <a:xfrm>
            <a:off x="943598" y="2973637"/>
            <a:ext cx="7870825" cy="11715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Insert sub-heading / date</a:t>
            </a:r>
          </a:p>
        </p:txBody>
      </p:sp>
    </p:spTree>
    <p:extLst>
      <p:ext uri="{BB962C8B-B14F-4D97-AF65-F5344CB8AC3E}">
        <p14:creationId xmlns:p14="http://schemas.microsoft.com/office/powerpoint/2010/main" val="31936945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bg>
      <p:bgPr>
        <a:gradFill flip="none" rotWithShape="1">
          <a:gsLst>
            <a:gs pos="0">
              <a:srgbClr val="73B82B">
                <a:lumMod val="88000"/>
                <a:lumOff val="12000"/>
              </a:srgbClr>
            </a:gs>
            <a:gs pos="97312">
              <a:srgbClr val="10746A"/>
            </a:gs>
            <a:gs pos="59000">
              <a:srgbClr val="10746A">
                <a:lumMod val="94000"/>
                <a:lumOff val="6000"/>
              </a:srgbClr>
            </a:gs>
          </a:gsLst>
          <a:lin ang="1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sz="quarter" idx="10" hasCustomPrompt="1"/>
          </p:nvPr>
        </p:nvSpPr>
        <p:spPr>
          <a:xfrm>
            <a:off x="943599" y="1751595"/>
            <a:ext cx="7870825" cy="11715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page – </a:t>
            </a:r>
            <a:br>
              <a:rPr lang="en-US" dirty="0"/>
            </a:br>
            <a:r>
              <a:rPr lang="en-US" dirty="0"/>
              <a:t>Arial Bold 40pt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quarter" idx="11" hasCustomPrompt="1"/>
          </p:nvPr>
        </p:nvSpPr>
        <p:spPr>
          <a:xfrm>
            <a:off x="943598" y="2973637"/>
            <a:ext cx="7870825" cy="11715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Insert sub-heading / date</a:t>
            </a:r>
          </a:p>
        </p:txBody>
      </p:sp>
    </p:spTree>
    <p:extLst>
      <p:ext uri="{BB962C8B-B14F-4D97-AF65-F5344CB8AC3E}">
        <p14:creationId xmlns:p14="http://schemas.microsoft.com/office/powerpoint/2010/main" val="16607723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bg>
      <p:bgPr>
        <a:gradFill>
          <a:gsLst>
            <a:gs pos="0">
              <a:srgbClr val="73B82B">
                <a:lumMod val="88000"/>
                <a:lumOff val="12000"/>
              </a:srgbClr>
            </a:gs>
            <a:gs pos="69000">
              <a:srgbClr val="2DB8C5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sz="quarter" idx="10" hasCustomPrompt="1"/>
          </p:nvPr>
        </p:nvSpPr>
        <p:spPr>
          <a:xfrm>
            <a:off x="943599" y="1751595"/>
            <a:ext cx="7870825" cy="11715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page – </a:t>
            </a:r>
            <a:br>
              <a:rPr lang="en-US" dirty="0"/>
            </a:br>
            <a:r>
              <a:rPr lang="en-US" dirty="0"/>
              <a:t>Arial Bold 40pt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quarter" idx="11" hasCustomPrompt="1"/>
          </p:nvPr>
        </p:nvSpPr>
        <p:spPr>
          <a:xfrm>
            <a:off x="943598" y="2973637"/>
            <a:ext cx="7870825" cy="11715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Insert sub-heading / date</a:t>
            </a:r>
          </a:p>
        </p:txBody>
      </p:sp>
    </p:spTree>
    <p:extLst>
      <p:ext uri="{BB962C8B-B14F-4D97-AF65-F5344CB8AC3E}">
        <p14:creationId xmlns:p14="http://schemas.microsoft.com/office/powerpoint/2010/main" val="1418779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bg>
      <p:bgPr>
        <a:gradFill flip="none" rotWithShape="1">
          <a:gsLst>
            <a:gs pos="85484">
              <a:srgbClr val="8D3786"/>
            </a:gs>
            <a:gs pos="19000">
              <a:srgbClr val="EC008C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sz="quarter" idx="10" hasCustomPrompt="1"/>
          </p:nvPr>
        </p:nvSpPr>
        <p:spPr>
          <a:xfrm>
            <a:off x="943599" y="1751595"/>
            <a:ext cx="7870825" cy="11715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page – </a:t>
            </a:r>
            <a:br>
              <a:rPr lang="en-US" dirty="0"/>
            </a:br>
            <a:r>
              <a:rPr lang="en-US" dirty="0"/>
              <a:t>Arial Bold 40pt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quarter" idx="11" hasCustomPrompt="1"/>
          </p:nvPr>
        </p:nvSpPr>
        <p:spPr>
          <a:xfrm>
            <a:off x="943598" y="2973637"/>
            <a:ext cx="7870825" cy="11715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Insert sub-heading / date</a:t>
            </a:r>
          </a:p>
        </p:txBody>
      </p:sp>
    </p:spTree>
    <p:extLst>
      <p:ext uri="{BB962C8B-B14F-4D97-AF65-F5344CB8AC3E}">
        <p14:creationId xmlns:p14="http://schemas.microsoft.com/office/powerpoint/2010/main" val="10555885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bg>
      <p:bgPr>
        <a:gradFill flip="none" rotWithShape="1">
          <a:gsLst>
            <a:gs pos="3226">
              <a:srgbClr val="8D3786"/>
            </a:gs>
            <a:gs pos="35000">
              <a:srgbClr val="8D3786"/>
            </a:gs>
            <a:gs pos="100000">
              <a:srgbClr val="F18500"/>
            </a:gs>
          </a:gsLst>
          <a:lin ang="198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sz="quarter" idx="10" hasCustomPrompt="1"/>
          </p:nvPr>
        </p:nvSpPr>
        <p:spPr>
          <a:xfrm>
            <a:off x="943599" y="1751595"/>
            <a:ext cx="7870825" cy="11715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 page – </a:t>
            </a:r>
            <a:br>
              <a:rPr lang="en-US" dirty="0"/>
            </a:br>
            <a:r>
              <a:rPr lang="en-US" dirty="0"/>
              <a:t>Arial Bold 40pt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quarter" idx="11" hasCustomPrompt="1"/>
          </p:nvPr>
        </p:nvSpPr>
        <p:spPr>
          <a:xfrm>
            <a:off x="943598" y="2973637"/>
            <a:ext cx="7870825" cy="11715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Insert sub-heading / date</a:t>
            </a:r>
          </a:p>
        </p:txBody>
      </p:sp>
    </p:spTree>
    <p:extLst>
      <p:ext uri="{BB962C8B-B14F-4D97-AF65-F5344CB8AC3E}">
        <p14:creationId xmlns:p14="http://schemas.microsoft.com/office/powerpoint/2010/main" val="30868620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2"/>
          <p:cNvSpPr>
            <a:spLocks noGrp="1"/>
          </p:cNvSpPr>
          <p:nvPr>
            <p:ph sz="quarter" idx="10" hasCustomPrompt="1"/>
          </p:nvPr>
        </p:nvSpPr>
        <p:spPr>
          <a:xfrm>
            <a:off x="186596" y="262396"/>
            <a:ext cx="8672097" cy="10363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500" b="1">
                <a:solidFill>
                  <a:srgbClr val="1C3D7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 (up to 2 lines) – </a:t>
            </a:r>
            <a:br>
              <a:rPr lang="en-US" dirty="0"/>
            </a:br>
            <a:r>
              <a:rPr lang="en-US" dirty="0"/>
              <a:t>Arial Bold 25pt 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BF9F98BB-2095-434E-97D1-3636B7E7563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6596" y="1311275"/>
            <a:ext cx="8672097" cy="2952750"/>
          </a:xfrm>
          <a:prstGeom prst="rect">
            <a:avLst/>
          </a:prstGeom>
        </p:spPr>
        <p:txBody>
          <a:bodyPr/>
          <a:lstStyle>
            <a:lvl1pPr marL="285750" indent="-285750">
              <a:buFont typeface="Arial" panose="020B0604020202020204" pitchFamily="34" charset="0"/>
              <a:buChar char="•"/>
              <a:defRPr sz="1400">
                <a:solidFill>
                  <a:srgbClr val="1C3D74"/>
                </a:solidFill>
                <a:latin typeface="+mj-lt"/>
              </a:defRPr>
            </a:lvl1pPr>
            <a:lvl2pPr>
              <a:buFont typeface="Arial" panose="020B0604020202020204" pitchFamily="34" charset="0"/>
              <a:buChar char="-"/>
              <a:defRPr sz="1400">
                <a:solidFill>
                  <a:srgbClr val="1C3D74"/>
                </a:solidFill>
                <a:latin typeface="+mj-lt"/>
              </a:defRPr>
            </a:lvl2pPr>
            <a:lvl3pPr>
              <a:defRPr>
                <a:solidFill>
                  <a:srgbClr val="1C3D74"/>
                </a:solidFill>
                <a:latin typeface="+mj-lt"/>
              </a:defRPr>
            </a:lvl3pPr>
            <a:lvl4pPr>
              <a:defRPr>
                <a:solidFill>
                  <a:srgbClr val="1C3D74"/>
                </a:solidFill>
                <a:latin typeface="+mj-lt"/>
              </a:defRPr>
            </a:lvl4pPr>
            <a:lvl5pPr>
              <a:defRPr>
                <a:solidFill>
                  <a:srgbClr val="1C3D74"/>
                </a:solidFill>
                <a:latin typeface="+mj-lt"/>
              </a:defRPr>
            </a:lvl5pPr>
          </a:lstStyle>
          <a:p>
            <a:pPr marL="0" indent="0">
              <a:buNone/>
            </a:pPr>
            <a:r>
              <a:rPr lang="en-US" dirty="0"/>
              <a:t>Click to edit Master title style – Arial Regular 14pt</a:t>
            </a:r>
          </a:p>
          <a:p>
            <a:r>
              <a:rPr lang="en-US" dirty="0"/>
              <a:t>Bullet points</a:t>
            </a:r>
          </a:p>
          <a:p>
            <a:pPr>
              <a:defRPr/>
            </a:pPr>
            <a:r>
              <a:rPr lang="en-US" dirty="0"/>
              <a:t>Bullet points</a:t>
            </a:r>
          </a:p>
          <a:p>
            <a:pPr>
              <a:defRPr/>
            </a:pPr>
            <a:r>
              <a:rPr lang="en-US" dirty="0"/>
              <a:t>Bullet points</a:t>
            </a:r>
          </a:p>
          <a:p>
            <a:pPr lvl="1">
              <a:buFont typeface="Arial" panose="020B0604020202020204" pitchFamily="34" charset="0"/>
              <a:buChar char="-"/>
              <a:defRPr/>
            </a:pPr>
            <a:r>
              <a:rPr lang="en-US" sz="1400" dirty="0">
                <a:solidFill>
                  <a:srgbClr val="1C3D7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Sub-bullet point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646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2"/>
          <p:cNvSpPr>
            <a:spLocks noGrp="1"/>
          </p:cNvSpPr>
          <p:nvPr>
            <p:ph sz="quarter" idx="10" hasCustomPrompt="1"/>
          </p:nvPr>
        </p:nvSpPr>
        <p:spPr>
          <a:xfrm>
            <a:off x="186596" y="262396"/>
            <a:ext cx="8672097" cy="10363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500" b="1">
                <a:solidFill>
                  <a:srgbClr val="1C3D7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 (up to 2 lines) – </a:t>
            </a:r>
            <a:br>
              <a:rPr lang="en-US" dirty="0"/>
            </a:br>
            <a:r>
              <a:rPr lang="en-US" dirty="0"/>
              <a:t>Arial Bold 25pt 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BF9F98BB-2095-434E-97D1-3636B7E7563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6596" y="1311275"/>
            <a:ext cx="4277455" cy="2952750"/>
          </a:xfrm>
          <a:prstGeom prst="rect">
            <a:avLst/>
          </a:prstGeom>
        </p:spPr>
        <p:txBody>
          <a:bodyPr/>
          <a:lstStyle>
            <a:lvl1pPr marL="285750" indent="-285750">
              <a:buFont typeface="Arial" panose="020B0604020202020204" pitchFamily="34" charset="0"/>
              <a:buChar char="•"/>
              <a:defRPr sz="1400">
                <a:solidFill>
                  <a:srgbClr val="1C3D74"/>
                </a:solidFill>
                <a:latin typeface="+mj-lt"/>
              </a:defRPr>
            </a:lvl1pPr>
            <a:lvl2pPr>
              <a:buFont typeface="Arial" panose="020B0604020202020204" pitchFamily="34" charset="0"/>
              <a:buChar char="-"/>
              <a:defRPr sz="1400">
                <a:solidFill>
                  <a:srgbClr val="1C3D74"/>
                </a:solidFill>
                <a:latin typeface="+mj-lt"/>
              </a:defRPr>
            </a:lvl2pPr>
            <a:lvl3pPr>
              <a:defRPr>
                <a:solidFill>
                  <a:srgbClr val="1C3D74"/>
                </a:solidFill>
                <a:latin typeface="+mj-lt"/>
              </a:defRPr>
            </a:lvl3pPr>
            <a:lvl4pPr>
              <a:defRPr>
                <a:solidFill>
                  <a:srgbClr val="1C3D74"/>
                </a:solidFill>
                <a:latin typeface="+mj-lt"/>
              </a:defRPr>
            </a:lvl4pPr>
            <a:lvl5pPr>
              <a:defRPr>
                <a:solidFill>
                  <a:srgbClr val="1C3D74"/>
                </a:solidFill>
                <a:latin typeface="+mj-lt"/>
              </a:defRPr>
            </a:lvl5pPr>
          </a:lstStyle>
          <a:p>
            <a:pPr marL="0" indent="0">
              <a:buNone/>
            </a:pPr>
            <a:r>
              <a:rPr lang="en-US" dirty="0"/>
              <a:t>Click to edit Master title style – Arial Regular 14pt</a:t>
            </a:r>
          </a:p>
          <a:p>
            <a:r>
              <a:rPr lang="en-US" dirty="0"/>
              <a:t>Bullet points</a:t>
            </a:r>
          </a:p>
          <a:p>
            <a:pPr>
              <a:defRPr/>
            </a:pPr>
            <a:r>
              <a:rPr lang="en-US" dirty="0"/>
              <a:t>Bullet points</a:t>
            </a:r>
          </a:p>
          <a:p>
            <a:pPr>
              <a:defRPr/>
            </a:pPr>
            <a:r>
              <a:rPr lang="en-US" dirty="0"/>
              <a:t>Bullet points</a:t>
            </a:r>
          </a:p>
          <a:p>
            <a:pPr lvl="1">
              <a:buFont typeface="Arial" panose="020B0604020202020204" pitchFamily="34" charset="0"/>
              <a:buChar char="-"/>
              <a:defRPr/>
            </a:pPr>
            <a:r>
              <a:rPr lang="en-US" sz="1400" dirty="0">
                <a:solidFill>
                  <a:srgbClr val="1C3D7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Sub-bullet point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35C7A6F9-784D-428C-B9C4-650A70FFC07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80865" y="1311275"/>
            <a:ext cx="4277455" cy="2952750"/>
          </a:xfrm>
          <a:prstGeom prst="rect">
            <a:avLst/>
          </a:prstGeom>
        </p:spPr>
        <p:txBody>
          <a:bodyPr/>
          <a:lstStyle>
            <a:lvl1pPr marL="285750" indent="-285750">
              <a:buFont typeface="Arial" panose="020B0604020202020204" pitchFamily="34" charset="0"/>
              <a:buChar char="•"/>
              <a:defRPr sz="1400">
                <a:solidFill>
                  <a:srgbClr val="1C3D74"/>
                </a:solidFill>
                <a:latin typeface="+mj-lt"/>
              </a:defRPr>
            </a:lvl1pPr>
            <a:lvl2pPr>
              <a:buFont typeface="Arial" panose="020B0604020202020204" pitchFamily="34" charset="0"/>
              <a:buChar char="-"/>
              <a:defRPr sz="1400">
                <a:solidFill>
                  <a:srgbClr val="1C3D74"/>
                </a:solidFill>
                <a:latin typeface="+mj-lt"/>
              </a:defRPr>
            </a:lvl2pPr>
            <a:lvl3pPr>
              <a:defRPr>
                <a:solidFill>
                  <a:srgbClr val="1C3D74"/>
                </a:solidFill>
                <a:latin typeface="+mj-lt"/>
              </a:defRPr>
            </a:lvl3pPr>
            <a:lvl4pPr>
              <a:defRPr>
                <a:solidFill>
                  <a:srgbClr val="1C3D74"/>
                </a:solidFill>
                <a:latin typeface="+mj-lt"/>
              </a:defRPr>
            </a:lvl4pPr>
            <a:lvl5pPr>
              <a:defRPr>
                <a:solidFill>
                  <a:srgbClr val="1C3D74"/>
                </a:solidFill>
                <a:latin typeface="+mj-lt"/>
              </a:defRPr>
            </a:lvl5pPr>
          </a:lstStyle>
          <a:p>
            <a:pPr marL="0" indent="0">
              <a:buNone/>
            </a:pPr>
            <a:r>
              <a:rPr lang="en-US" dirty="0"/>
              <a:t>Click to edit Master title style – Arial Regular 14pt</a:t>
            </a:r>
          </a:p>
          <a:p>
            <a:r>
              <a:rPr lang="en-US" dirty="0"/>
              <a:t>Bullet points</a:t>
            </a:r>
          </a:p>
          <a:p>
            <a:pPr>
              <a:defRPr/>
            </a:pPr>
            <a:r>
              <a:rPr lang="en-US" dirty="0"/>
              <a:t>Bullet points</a:t>
            </a:r>
          </a:p>
          <a:p>
            <a:pPr>
              <a:defRPr/>
            </a:pPr>
            <a:r>
              <a:rPr lang="en-US" dirty="0"/>
              <a:t>Bullet points</a:t>
            </a:r>
          </a:p>
          <a:p>
            <a:pPr lvl="1">
              <a:buFont typeface="Arial" panose="020B0604020202020204" pitchFamily="34" charset="0"/>
              <a:buChar char="-"/>
              <a:defRPr/>
            </a:pPr>
            <a:r>
              <a:rPr lang="en-US" sz="1400" dirty="0">
                <a:solidFill>
                  <a:srgbClr val="1C3D7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Sub-bullet point</a:t>
            </a:r>
          </a:p>
        </p:txBody>
      </p:sp>
    </p:spTree>
    <p:extLst>
      <p:ext uri="{BB962C8B-B14F-4D97-AF65-F5344CB8AC3E}">
        <p14:creationId xmlns:p14="http://schemas.microsoft.com/office/powerpoint/2010/main" val="31022035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13" Type="http://schemas.openxmlformats.org/officeDocument/2006/relationships/slideLayout" Target="../slideLayouts/slideLayout20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19.xml"/><Relationship Id="rId17" Type="http://schemas.openxmlformats.org/officeDocument/2006/relationships/slideLayout" Target="../slideLayouts/slideLayout24.xml"/><Relationship Id="rId2" Type="http://schemas.openxmlformats.org/officeDocument/2006/relationships/slideLayout" Target="../slideLayouts/slideLayout9.xml"/><Relationship Id="rId16" Type="http://schemas.openxmlformats.org/officeDocument/2006/relationships/slideLayout" Target="../slideLayouts/slideLayout23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7.xml"/><Relationship Id="rId19" Type="http://schemas.openxmlformats.org/officeDocument/2006/relationships/image" Target="../media/image2.jpg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Relationship Id="rId14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0F016AB-50EC-D145-8FEE-4F74E8E3B1D6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298188" y="373575"/>
            <a:ext cx="2489200" cy="665316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A670BE8-3C46-EF4F-BC90-6793A5222276}"/>
              </a:ext>
            </a:extLst>
          </p:cNvPr>
          <p:cNvCxnSpPr/>
          <p:nvPr userDrawn="1"/>
        </p:nvCxnSpPr>
        <p:spPr>
          <a:xfrm>
            <a:off x="298188" y="4830791"/>
            <a:ext cx="8568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6779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50" r:id="rId2"/>
    <p:sldLayoutId id="2147483765" r:id="rId3"/>
    <p:sldLayoutId id="2147483766" r:id="rId4"/>
    <p:sldLayoutId id="2147483767" r:id="rId5"/>
    <p:sldLayoutId id="2147483768" r:id="rId6"/>
    <p:sldLayoutId id="2147483769" r:id="rId7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880" userDrawn="1">
          <p15:clr>
            <a:srgbClr val="F26B43"/>
          </p15:clr>
        </p15:guide>
        <p15:guide id="2" orient="horz" pos="158" userDrawn="1">
          <p15:clr>
            <a:srgbClr val="F26B43"/>
          </p15:clr>
        </p15:guide>
        <p15:guide id="3" pos="176" userDrawn="1">
          <p15:clr>
            <a:srgbClr val="F26B43"/>
          </p15:clr>
        </p15:guide>
        <p15:guide id="4" orient="horz" pos="2981" userDrawn="1">
          <p15:clr>
            <a:srgbClr val="F26B43"/>
          </p15:clr>
        </p15:guide>
        <p15:guide id="5" pos="5585" userDrawn="1">
          <p15:clr>
            <a:srgbClr val="F26B43"/>
          </p15:clr>
        </p15:guide>
        <p15:guide id="6" orient="horz" pos="1620" userDrawn="1">
          <p15:clr>
            <a:srgbClr val="F26B43"/>
          </p15:clr>
        </p15:guide>
        <p15:guide id="7" orient="horz" pos="554" userDrawn="1">
          <p15:clr>
            <a:srgbClr val="F26B43"/>
          </p15:clr>
        </p15:guide>
        <p15:guide id="8" orient="horz" pos="690" userDrawn="1">
          <p15:clr>
            <a:srgbClr val="F26B43"/>
          </p15:clr>
        </p15:guide>
        <p15:guide id="9" orient="horz" pos="826" userDrawn="1">
          <p15:clr>
            <a:srgbClr val="F26B43"/>
          </p15:clr>
        </p15:guide>
        <p15:guide id="10" pos="2812" userDrawn="1">
          <p15:clr>
            <a:srgbClr val="F26B43"/>
          </p15:clr>
        </p15:guide>
        <p15:guide id="11" pos="2948" userDrawn="1">
          <p15:clr>
            <a:srgbClr val="F26B43"/>
          </p15:clr>
        </p15:guide>
        <p15:guide id="12" pos="1474" userDrawn="1">
          <p15:clr>
            <a:srgbClr val="F26B43"/>
          </p15:clr>
        </p15:guide>
        <p15:guide id="13" pos="4263" userDrawn="1">
          <p15:clr>
            <a:srgbClr val="F26B43"/>
          </p15:clr>
        </p15:guide>
        <p15:guide id="14" orient="horz" pos="2822" userDrawn="1">
          <p15:clr>
            <a:srgbClr val="F26B43"/>
          </p15:clr>
        </p15:guide>
        <p15:guide id="15" orient="horz" pos="2754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23B30F1-BEAB-1D48-98D9-E0838B9BE62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9"/>
          <a:srcRect t="86937"/>
          <a:stretch/>
        </p:blipFill>
        <p:spPr>
          <a:xfrm>
            <a:off x="0" y="4471626"/>
            <a:ext cx="9144000" cy="67187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674CA67-DD21-8043-AD24-58925882A109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298188" y="4539884"/>
            <a:ext cx="1760102" cy="47044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EFACAD1-D0A6-9749-A5C6-07C38D8E6F7D}"/>
              </a:ext>
            </a:extLst>
          </p:cNvPr>
          <p:cNvSpPr txBox="1"/>
          <p:nvPr userDrawn="1"/>
        </p:nvSpPr>
        <p:spPr>
          <a:xfrm>
            <a:off x="7926850" y="4846638"/>
            <a:ext cx="939338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A98891B2-5225-5C40-A770-7C3A43B5E5B1}" type="slidenum">
              <a:rPr lang="en-US" sz="900" b="0" i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r"/>
              <a:t>‹#›</a:t>
            </a:fld>
            <a:endParaRPr lang="en-US" sz="900" b="0" i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6957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5" r:id="rId1"/>
    <p:sldLayoutId id="2147483868" r:id="rId2"/>
    <p:sldLayoutId id="2147483869" r:id="rId3"/>
    <p:sldLayoutId id="2147483870" r:id="rId4"/>
    <p:sldLayoutId id="2147483871" r:id="rId5"/>
    <p:sldLayoutId id="2147483872" r:id="rId6"/>
    <p:sldLayoutId id="2147483873" r:id="rId7"/>
    <p:sldLayoutId id="2147483874" r:id="rId8"/>
    <p:sldLayoutId id="2147483875" r:id="rId9"/>
    <p:sldLayoutId id="2147483876" r:id="rId10"/>
    <p:sldLayoutId id="2147483877" r:id="rId11"/>
    <p:sldLayoutId id="2147483878" r:id="rId12"/>
    <p:sldLayoutId id="2147483879" r:id="rId13"/>
    <p:sldLayoutId id="2147483880" r:id="rId14"/>
    <p:sldLayoutId id="2147483881" r:id="rId15"/>
    <p:sldLayoutId id="2147483882" r:id="rId16"/>
    <p:sldLayoutId id="2147483883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686">
          <p15:clr>
            <a:srgbClr val="F26B43"/>
          </p15:clr>
        </p15:guide>
        <p15:guide id="2" pos="18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034661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4" r:id="rId1"/>
    <p:sldLayoutId id="2147483884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iq.opengenus.org/resnet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sz="quarter" idx="10" hasCustomPrompt="1"/>
          </p:nvPr>
        </p:nvSpPr>
        <p:spPr>
          <a:xfrm>
            <a:off x="810032" y="1798953"/>
            <a:ext cx="7870825" cy="186490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algn="ctr"/>
            <a:r>
              <a:rPr lang="en-GB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Detection and segmentation of robot hands and objects selected for picking</a:t>
            </a:r>
            <a:endParaRPr lang="en-US" sz="3200" dirty="0"/>
          </a:p>
        </p:txBody>
      </p:sp>
      <p:sp>
        <p:nvSpPr>
          <p:cNvPr id="7" name="Content Placeholder 2"/>
          <p:cNvSpPr>
            <a:spLocks noGrp="1"/>
          </p:cNvSpPr>
          <p:nvPr>
            <p:ph sz="quarter" idx="11" hasCustomPrompt="1"/>
          </p:nvPr>
        </p:nvSpPr>
        <p:spPr>
          <a:xfrm>
            <a:off x="636587" y="2882865"/>
            <a:ext cx="7870825" cy="11715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1800" dirty="0"/>
              <a:t>MSc Artificial Intelligence </a:t>
            </a:r>
          </a:p>
          <a:p>
            <a:pPr algn="ctr"/>
            <a:r>
              <a:rPr lang="en-US" sz="1800" dirty="0"/>
              <a:t>Muraleekrishna Harikumar Sreeja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58466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2B6309A-0AE3-ADBE-88C7-ABF29B5E56A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02503" y="2294187"/>
            <a:ext cx="7870825" cy="1171575"/>
          </a:xfrm>
        </p:spPr>
        <p:txBody>
          <a:bodyPr/>
          <a:lstStyle/>
          <a:p>
            <a:r>
              <a:rPr lang="en-US" sz="3200" dirty="0"/>
              <a:t>IMPLEMENTATION</a:t>
            </a:r>
          </a:p>
        </p:txBody>
      </p:sp>
    </p:spTree>
    <p:extLst>
      <p:ext uri="{BB962C8B-B14F-4D97-AF65-F5344CB8AC3E}">
        <p14:creationId xmlns:p14="http://schemas.microsoft.com/office/powerpoint/2010/main" val="27262517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776A278-5536-39D3-EE3E-0E6A7B1ED8B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TRAINING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A1CCDE-134C-D7B9-9CD9-FEBF8A4D81B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86596" y="1099335"/>
            <a:ext cx="8751921" cy="3164690"/>
          </a:xfrm>
        </p:spPr>
        <p:txBody>
          <a:bodyPr/>
          <a:lstStyle/>
          <a:p>
            <a:r>
              <a:rPr lang="en-US" dirty="0"/>
              <a:t>10 epochs ( 2 heads + 8 all)</a:t>
            </a:r>
          </a:p>
          <a:p>
            <a:r>
              <a:rPr lang="en-US" dirty="0"/>
              <a:t>47 minutes/epoch (approx.) ~ 8 hours total</a:t>
            </a:r>
          </a:p>
          <a:p>
            <a:r>
              <a:rPr lang="en-US" dirty="0"/>
              <a:t>Heads – 0.002 , All layer – 0.001</a:t>
            </a:r>
          </a:p>
          <a:p>
            <a:r>
              <a:rPr lang="en-US" dirty="0"/>
              <a:t>Transfer learning – ”COCO” dataset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45253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5019BA00-6F8E-9C1C-934E-322A3640550D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1335027" y="895983"/>
            <a:ext cx="6473946" cy="3351534"/>
          </a:xfrm>
        </p:spPr>
      </p:pic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7424CDC9-998A-1B53-8C3B-5E25FD6A2BDE}"/>
              </a:ext>
            </a:extLst>
          </p:cNvPr>
          <p:cNvSpPr txBox="1">
            <a:spLocks/>
          </p:cNvSpPr>
          <p:nvPr/>
        </p:nvSpPr>
        <p:spPr>
          <a:xfrm>
            <a:off x="186596" y="262396"/>
            <a:ext cx="8672097" cy="103637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500" b="1" kern="1200">
                <a:solidFill>
                  <a:srgbClr val="1C3D74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TRAINING HISTORY</a:t>
            </a:r>
          </a:p>
        </p:txBody>
      </p:sp>
    </p:spTree>
    <p:extLst>
      <p:ext uri="{BB962C8B-B14F-4D97-AF65-F5344CB8AC3E}">
        <p14:creationId xmlns:p14="http://schemas.microsoft.com/office/powerpoint/2010/main" val="26174022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sz="quarter" idx="10" hasCustomPrompt="1"/>
          </p:nvPr>
        </p:nvSpPr>
        <p:spPr>
          <a:xfrm>
            <a:off x="912776" y="2409141"/>
            <a:ext cx="7870825" cy="11715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33312941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99F31E3-58E2-EED3-996C-3DCBB8887D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408" y="283460"/>
            <a:ext cx="7998432" cy="4147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4325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Graphical user interface&#10;&#10;Description automatically generated">
            <a:extLst>
              <a:ext uri="{FF2B5EF4-FFF2-40B4-BE49-F238E27FC236}">
                <a16:creationId xmlns:a16="http://schemas.microsoft.com/office/drawing/2014/main" id="{9CEC2B4F-5758-2D1E-062B-1F88D955E687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687428" y="333858"/>
            <a:ext cx="7936399" cy="4114852"/>
          </a:xfrm>
        </p:spPr>
      </p:pic>
    </p:spTree>
    <p:extLst>
      <p:ext uri="{BB962C8B-B14F-4D97-AF65-F5344CB8AC3E}">
        <p14:creationId xmlns:p14="http://schemas.microsoft.com/office/powerpoint/2010/main" val="30174165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text, different&#10;&#10;Description automatically generated">
            <a:extLst>
              <a:ext uri="{FF2B5EF4-FFF2-40B4-BE49-F238E27FC236}">
                <a16:creationId xmlns:a16="http://schemas.microsoft.com/office/drawing/2014/main" id="{118121E8-416D-30CB-00E5-4B0280C642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682" y="324556"/>
            <a:ext cx="8003569" cy="4149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3841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Graphical user interface&#10;&#10;Description automatically generated">
            <a:extLst>
              <a:ext uri="{FF2B5EF4-FFF2-40B4-BE49-F238E27FC236}">
                <a16:creationId xmlns:a16="http://schemas.microsoft.com/office/drawing/2014/main" id="{B544D6D4-C930-523E-B4AB-913DE00C4AB8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707977" y="361707"/>
            <a:ext cx="7922316" cy="4107551"/>
          </a:xfrm>
        </p:spPr>
      </p:pic>
    </p:spTree>
    <p:extLst>
      <p:ext uri="{BB962C8B-B14F-4D97-AF65-F5344CB8AC3E}">
        <p14:creationId xmlns:p14="http://schemas.microsoft.com/office/powerpoint/2010/main" val="1303723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556F8D99-FEF9-9ADD-88FD-36F4A84EBC16}"/>
              </a:ext>
            </a:extLst>
          </p:cNvPr>
          <p:cNvSpPr txBox="1">
            <a:spLocks/>
          </p:cNvSpPr>
          <p:nvPr/>
        </p:nvSpPr>
        <p:spPr>
          <a:xfrm>
            <a:off x="186596" y="262396"/>
            <a:ext cx="8672097" cy="103637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500" b="1" kern="1200">
                <a:solidFill>
                  <a:srgbClr val="1C3D74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2800" dirty="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CONFIDENCE SCORE OF DETECTED CLASSES</a:t>
            </a:r>
            <a:endParaRPr lang="en-US" dirty="0"/>
          </a:p>
        </p:txBody>
      </p:sp>
      <p:pic>
        <p:nvPicPr>
          <p:cNvPr id="10" name="Picture 9" descr="Table&#10;&#10;Description automatically generated">
            <a:extLst>
              <a:ext uri="{FF2B5EF4-FFF2-40B4-BE49-F238E27FC236}">
                <a16:creationId xmlns:a16="http://schemas.microsoft.com/office/drawing/2014/main" id="{08E1FFD7-6C7F-FDEC-DFDB-91C580E72F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99" t="1" b="843"/>
          <a:stretch/>
        </p:blipFill>
        <p:spPr>
          <a:xfrm>
            <a:off x="403230" y="975018"/>
            <a:ext cx="3997422" cy="2838887"/>
          </a:xfrm>
          <a:prstGeom prst="rect">
            <a:avLst/>
          </a:prstGeom>
        </p:spPr>
      </p:pic>
      <p:pic>
        <p:nvPicPr>
          <p:cNvPr id="12" name="Picture 11" descr="Table&#10;&#10;Description automatically generated">
            <a:extLst>
              <a:ext uri="{FF2B5EF4-FFF2-40B4-BE49-F238E27FC236}">
                <a16:creationId xmlns:a16="http://schemas.microsoft.com/office/drawing/2014/main" id="{1BD83AA1-1606-DD1E-97E2-8B44DA0E97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3118" y="975017"/>
            <a:ext cx="4322435" cy="2838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3943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180965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378E443-28F0-4258-A5D5-6883EE7753B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505E50-A24B-4A35-81F6-DC65C5D2D4F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en-US" sz="2000" dirty="0"/>
              <a:t>By performing instance segmentation at the pixel level, I attempt to do automated object detection to recognize both robot hand and the objects they are assigned to pick , marking them with bounding boxes, class labels, and masks.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97023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A981FA1-05FF-0BD5-89B4-ED60C8AB413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DATASET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24AFA3-740C-739C-8262-4D79AF7D575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86596" y="1311275"/>
            <a:ext cx="8772469" cy="2952750"/>
          </a:xfrm>
        </p:spPr>
        <p:txBody>
          <a:bodyPr/>
          <a:lstStyle/>
          <a:p>
            <a:r>
              <a:rPr lang="en-GB" dirty="0"/>
              <a:t>The CRISP (Cognitive Robotics and Intelligent Systems for the People) Teleoperated Fruit Picking Dataset – RoboPuppetteer</a:t>
            </a:r>
          </a:p>
          <a:p>
            <a:r>
              <a:rPr lang="en-GB" dirty="0"/>
              <a:t>Original dataset - Videos/</a:t>
            </a:r>
            <a:r>
              <a:rPr lang="en-GB" dirty="0">
                <a:highlight>
                  <a:srgbClr val="FFFF00"/>
                </a:highlight>
              </a:rPr>
              <a:t>images</a:t>
            </a:r>
            <a:r>
              <a:rPr lang="en-GB" dirty="0"/>
              <a:t> (RGB-D sensor, </a:t>
            </a:r>
            <a:r>
              <a:rPr lang="en-GB" dirty="0">
                <a:highlight>
                  <a:srgbClr val="FFFF00"/>
                </a:highlight>
              </a:rPr>
              <a:t>Kinect v2</a:t>
            </a:r>
            <a:r>
              <a:rPr lang="en-GB" dirty="0"/>
              <a:t>), the motion of the robot, the motion of the human hand controlling the robot, and tactile feedback from the robot’s fingertips.</a:t>
            </a:r>
          </a:p>
          <a:p>
            <a:r>
              <a:rPr lang="en-GB" dirty="0"/>
              <a:t>Objects -&gt; Grocery items – avocado, banana, and blueberry ~ single and cluttered. </a:t>
            </a:r>
          </a:p>
          <a:p>
            <a:r>
              <a:rPr lang="en-GB" dirty="0"/>
              <a:t>Chosen 420 pictures at random from both the cluttered and the individual images of these grocery items.</a:t>
            </a:r>
          </a:p>
          <a:p>
            <a:r>
              <a:rPr lang="en-GB" dirty="0"/>
              <a:t>300 images for training</a:t>
            </a:r>
          </a:p>
          <a:p>
            <a:r>
              <a:rPr lang="en-GB" dirty="0"/>
              <a:t>120 images for testing.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527568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8E7B9DC-398C-C9F7-52D1-AC3E3593E18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PROPOSED MODEL WORKFLOW</a:t>
            </a:r>
          </a:p>
        </p:txBody>
      </p:sp>
      <p:pic>
        <p:nvPicPr>
          <p:cNvPr id="46" name="Picture 45" descr="Diagram&#10;&#10;Description automatically generated">
            <a:extLst>
              <a:ext uri="{FF2B5EF4-FFF2-40B4-BE49-F238E27FC236}">
                <a16:creationId xmlns:a16="http://schemas.microsoft.com/office/drawing/2014/main" id="{C9AC13DE-308A-BBBD-12C2-50553A47D4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3639"/>
            <a:ext cx="9144000" cy="3076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8909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190A3B4-63B7-2172-800F-95BD5FF2DBB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IMAGE ANNOTATION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F390CF-147F-95CB-63D4-60BE750342C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86595" y="1013325"/>
            <a:ext cx="8672097" cy="2952750"/>
          </a:xfrm>
        </p:spPr>
        <p:txBody>
          <a:bodyPr/>
          <a:lstStyle/>
          <a:p>
            <a:r>
              <a:rPr lang="en-GB" dirty="0"/>
              <a:t>LabelImg - Python-based tool - graphical image annotation </a:t>
            </a:r>
          </a:p>
          <a:p>
            <a:r>
              <a:rPr lang="en-GB" dirty="0"/>
              <a:t>The PASCAL VOC format - .xml files.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6" name="Content Placeholder 4" descr="A picture containing text, computer, indoor, screenshot&#10;&#10;Description automatically generated">
            <a:extLst>
              <a:ext uri="{FF2B5EF4-FFF2-40B4-BE49-F238E27FC236}">
                <a16:creationId xmlns:a16="http://schemas.microsoft.com/office/drawing/2014/main" id="{7724DE85-EBFB-482D-985B-7A3F107B33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32" b="4943"/>
          <a:stretch/>
        </p:blipFill>
        <p:spPr>
          <a:xfrm>
            <a:off x="2265452" y="1699900"/>
            <a:ext cx="4613096" cy="2594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1956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sz="quarter" idx="10" hasCustomPrompt="1"/>
          </p:nvPr>
        </p:nvSpPr>
        <p:spPr>
          <a:xfrm>
            <a:off x="923050" y="2296125"/>
            <a:ext cx="7870825" cy="11715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sz="3200" dirty="0"/>
              <a:t>MODEL</a:t>
            </a:r>
          </a:p>
        </p:txBody>
      </p:sp>
    </p:spTree>
    <p:extLst>
      <p:ext uri="{BB962C8B-B14F-4D97-AF65-F5344CB8AC3E}">
        <p14:creationId xmlns:p14="http://schemas.microsoft.com/office/powerpoint/2010/main" val="21438922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430681E-AE61-9699-2758-947CAC6AD6F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MASK R-CNN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46C458-EB19-07AD-B012-4FF5CFFCBA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86596" y="1311275"/>
            <a:ext cx="8672097" cy="2952750"/>
          </a:xfrm>
        </p:spPr>
        <p:txBody>
          <a:bodyPr/>
          <a:lstStyle/>
          <a:p>
            <a:r>
              <a:rPr lang="en-GB" dirty="0"/>
              <a:t>Convolutional Neural Network (CNN)</a:t>
            </a:r>
          </a:p>
          <a:p>
            <a:r>
              <a:rPr lang="en-GB" dirty="0"/>
              <a:t>Object detection – Instance Segmentation</a:t>
            </a:r>
          </a:p>
          <a:p>
            <a:r>
              <a:rPr lang="en-GB" dirty="0"/>
              <a:t>Extension of Faster R-CNN</a:t>
            </a:r>
          </a:p>
          <a:p>
            <a:r>
              <a:rPr lang="en-GB" dirty="0"/>
              <a:t>object mask in parallel with the existing branch for bounding box recognition.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97208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799A52D-2DA0-20C1-B9DE-59FCBCC025A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MASK R-CNN ARCHITECTURE</a:t>
            </a:r>
          </a:p>
        </p:txBody>
      </p:sp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id="{1D0E7E86-EE64-7FBE-E5A1-25B6E30D4D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8694"/>
          <a:stretch/>
        </p:blipFill>
        <p:spPr>
          <a:xfrm>
            <a:off x="502092" y="780584"/>
            <a:ext cx="8356601" cy="3347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5044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732AEDB-0E1E-6A3F-11F9-587C8DC569B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RESNET50 ARCHITECTURE</a:t>
            </a:r>
          </a:p>
        </p:txBody>
      </p:sp>
      <p:pic>
        <p:nvPicPr>
          <p:cNvPr id="8" name="Picture 7" descr="Chart, waterfall chart&#10;&#10;Description automatically generated">
            <a:extLst>
              <a:ext uri="{FF2B5EF4-FFF2-40B4-BE49-F238E27FC236}">
                <a16:creationId xmlns:a16="http://schemas.microsoft.com/office/drawing/2014/main" id="{D00A3643-ADEC-D55A-0E79-A52059C8CB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10934"/>
            <a:ext cx="9144000" cy="192163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FE1BDC5-934D-57F9-98AB-1BBFD18200EB}"/>
              </a:ext>
            </a:extLst>
          </p:cNvPr>
          <p:cNvSpPr txBox="1"/>
          <p:nvPr/>
        </p:nvSpPr>
        <p:spPr>
          <a:xfrm>
            <a:off x="1962365" y="1298773"/>
            <a:ext cx="477748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ResNet50 - </a:t>
            </a:r>
            <a:r>
              <a:rPr lang="en-GB" dirty="0">
                <a:hlinkClick r:id="rId3"/>
              </a:rPr>
              <a:t>ResNet model</a:t>
            </a:r>
            <a:r>
              <a:rPr lang="en-GB" dirty="0"/>
              <a:t> - 48 Convolution layers - 1 MaxPool - 1 Average Pool layer.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84004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hannel 4 1">
      <a:dk1>
        <a:srgbClr val="000000"/>
      </a:dk1>
      <a:lt1>
        <a:srgbClr val="FFFFFF"/>
      </a:lt1>
      <a:dk2>
        <a:srgbClr val="585858"/>
      </a:dk2>
      <a:lt2>
        <a:srgbClr val="FFFFFF"/>
      </a:lt2>
      <a:accent1>
        <a:srgbClr val="6D2B83"/>
      </a:accent1>
      <a:accent2>
        <a:srgbClr val="D0091D"/>
      </a:accent2>
      <a:accent3>
        <a:srgbClr val="FFD611"/>
      </a:accent3>
      <a:accent4>
        <a:srgbClr val="85B6E2"/>
      </a:accent4>
      <a:accent5>
        <a:srgbClr val="62CBC5"/>
      </a:accent5>
      <a:accent6>
        <a:srgbClr val="7F7878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Custom Design">
  <a:themeElements>
    <a:clrScheme name="Queen Mary">
      <a:dk1>
        <a:srgbClr val="21386A"/>
      </a:dk1>
      <a:lt1>
        <a:sysClr val="window" lastClr="FFFFFF"/>
      </a:lt1>
      <a:dk2>
        <a:srgbClr val="21386A"/>
      </a:dk2>
      <a:lt2>
        <a:srgbClr val="D8D8D8"/>
      </a:lt2>
      <a:accent1>
        <a:srgbClr val="123181"/>
      </a:accent1>
      <a:accent2>
        <a:srgbClr val="792273"/>
      </a:accent2>
      <a:accent3>
        <a:srgbClr val="2DB8C5"/>
      </a:accent3>
      <a:accent4>
        <a:srgbClr val="CDA60C"/>
      </a:accent4>
      <a:accent5>
        <a:srgbClr val="BD1C1C"/>
      </a:accent5>
      <a:accent6>
        <a:srgbClr val="73B82B"/>
      </a:accent6>
      <a:hlink>
        <a:srgbClr val="E6007E"/>
      </a:hlink>
      <a:folHlink>
        <a:srgbClr val="2DB8C5"/>
      </a:folHlink>
    </a:clrScheme>
    <a:fontScheme name="Queen Mary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1351</TotalTime>
  <Words>279</Words>
  <Application>Microsoft Macintosh PowerPoint</Application>
  <PresentationFormat>On-screen Show (16:9)</PresentationFormat>
  <Paragraphs>35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19</vt:i4>
      </vt:variant>
    </vt:vector>
  </HeadingPairs>
  <TitlesOfParts>
    <vt:vector size="27" baseType="lpstr">
      <vt:lpstr>4 Text</vt:lpstr>
      <vt:lpstr>Arial</vt:lpstr>
      <vt:lpstr>Calibri</vt:lpstr>
      <vt:lpstr>Channel 4 Chadwick</vt:lpstr>
      <vt:lpstr>Times New Roman</vt:lpstr>
      <vt:lpstr>Office Theme</vt:lpstr>
      <vt:lpstr>1_Custom Design</vt:lpstr>
      <vt:lpstr>2_Custom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 J</dc:creator>
  <cp:lastModifiedBy>Muraleekrishna Harikumar Sreeja</cp:lastModifiedBy>
  <cp:revision>89</cp:revision>
  <dcterms:created xsi:type="dcterms:W3CDTF">2020-06-18T12:08:25Z</dcterms:created>
  <dcterms:modified xsi:type="dcterms:W3CDTF">2022-08-17T01:30:15Z</dcterms:modified>
</cp:coreProperties>
</file>